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2AE9C-3BE5-4282-AFC0-06BD4746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DAC2B-FC0D-463B-A797-11CFCC49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8D675-A00A-4572-B83A-CB710E88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774FA-0A52-498D-A5F1-90F3E9ABC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EFD69-505D-4221-9E0C-91CCBEDE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63D3C-A673-45DE-AE24-4F5939CD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7880B-F041-408B-8C90-98CC228A4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FC2A3-632B-4600-8F4F-785459C4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98A7A-64D6-44B4-BED1-2F74ECA3B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1EC63-F6F1-4678-9BC0-26B24823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9E2BF-4561-475F-B3DA-47CD792F7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1021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人美版巧用纸餐具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纸餐具的优点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人美版纸餐具的特点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如何巧用纸餐具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纸餐具的局限性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使用纸餐具的注意事项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纸餐具的优点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与塑料餐具相比，纸餐具不会产生白色污染，有利于保护土壤和水资源。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纸餐具的生产过程中，可以采取环保措施，如使用环保油墨和胶水，减少对环境的负面影响。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79" b="817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纸餐具由可再生资源制成，使用后可以回收再利用，减少了对有限木材的依赖和环境污染。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21833" r="21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纸餐具重量轻，便于携带和运输，减少了能源的消耗和碳排放。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在餐饮场所，纸餐具的轻便性使得清洁和维护更加方便快捷。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轻便的纸餐具适合一次性使用，减少了清洗和整理餐具的时间和人力成本。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纸餐具的制作材料成本较低，因此价格相对较低，适合大规模生产和销售。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由于纸餐具是一次性使用的产品，不需要清洗和重复使用，因此降低了维护成本和使用成本。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1336" b="3133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对于餐饮企业而言，使用纸餐具可以降低人力成本和时间成本，提高经营效率和服务质量。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31242" b="312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人美版纸餐具的特点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美观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人美版纸餐具设计独特，款式多样，可满足不同场合和需求的装饰效果。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纸餐具采用环保纸材料制作，外观精美，色彩鲜艳，具有很好的视觉效果。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耐用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人美版纸餐具经过特殊处理，具有良好的防水、防油和防污性能，可以在一定程度上承受食物的重量和温度。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在正常使用情况下，人美版纸餐具的使用寿命较长，不易破损或变形。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由于纸餐具表面光滑，不易吸附食物残渣和污渍，清洗起来非常方便。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在清洗过程中，不需要使用过多的洗涤剂或清水，既环保又节能。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易清洗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如何巧用纸餐具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https://d.book118.com/065221021222011111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2024-09-17T12:15:57.332</cp:lastPrinted>
  <dcterms:created xsi:type="dcterms:W3CDTF">2024-09-17T04:15:57Z</dcterms:created>
  <dcterms:modified xsi:type="dcterms:W3CDTF">2024-09-17T04:15:59Z</dcterms:modified>
</cp:coreProperties>
</file>