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CF266-D18E-4B7B-8A8A-090C2732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F0B07-B5C0-45BC-A01B-0536E57D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CA061-3C58-45FE-8661-79FE0019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28A7E-66CD-474F-833B-FDD3808A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489EA-1714-4AD6-B61E-23BB2ABB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E93BA-4777-4A80-86CA-C4818FE97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909AB-E642-4384-A921-F1218B95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1AC8E-4376-48DE-A7DA-BE26BC41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529EA-E982-422D-9874-7B23D2CF9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0A294-37A2-4B3E-BA7F-A40BCDCD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21416-A966-4A25-A2D1-22E7DE93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1202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支气管扩张用药护理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支气管扩张药物治疗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41" b="156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291" b="162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缓解支气管症状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支气管扩张药物能够松弛支气管平滑肌，缓解支气管痉挛和狭窄，从而改善呼吸困难、咳嗽和喘息等症状。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通过药物治疗，患者可以有效地控制支气管扩张的症状，提高生活质量，减少因疾病导致的工作和生活障碍。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合理的药物治疗可以降低支气管扩张患者发生并发症的风险，如肺部感染、呼吸衰竭等。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支气管扩张是指支气管平滑肌松弛，支气管管腔扩大，从而改善通气功能的一种病理生理过程。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支气管扩张的主要症状包括呼吸困难、咳嗽、喘息和胸闷等。这些症状可能会随着病情的发展而逐渐加重。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990" b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支气管扩张的原因多种多样，包括遗传因素、环境因素、感染因素等。其中，长期吸烟是导致支气管扩张的主要危险因素之一。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支气管扩张概述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支气管扩张药物治疗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根据患者的具体病情、年龄、身体状况等因素，制定个体化的治疗方案。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规律用药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遵医嘱按时服药，保持药物在体内的稳定浓度，以达到最佳治疗效果。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针对患者的具体症状，可联合使用不同作用机制的药物，以增强疗效。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β2受体激动剂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通过激活气道平滑肌细胞上的β2受体，松弛支气管平滑肌，缓解支气管痉挛。常用药物有沙丁胺醇、特布他林等。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茶碱类药物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通过抑制磷酸二酯酶，提高细胞内环苷腺酸水平，拮抗腺苷受体，增强呼吸肌力量及增强气道纤毛清除功能等，从而舒张支气管。常用药物有氨茶碱、多索茶碱等。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抗胆碱能药物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通过阻断节后迷走神经通路，降低迷走神经张力而起到舒张支气管、减少黏膜液分泌的作用。常用药物有异丙托溴铵、噻托溴铵等。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根据患者的具体病情和身体状况，选择合适的药物进行治疗。对于急性发作的患者，首选β2受体激动剂；对于慢性持续期的患者，可选择茶碱类药物或抗胆碱能药物进行长期治疗。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在治疗过程中，应根据患者的病情变化及时调整药物剂量和用药方案。如患者出现药物不耐受或不良反应时，应及时更换其他药物或调整剂量。同时，患者也应定期复诊，以便医生根据病情及时调整治疗方案。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让患者按时按量口服药物，注意避免与食物或饮料相互作用。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指导患者正确使用吸入器，确保药物有效吸入肺部。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吸入给药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在医疗专业人员的指导下进行，确保注射技巧和药物剂量准确。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药物反应观察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注意患者是否出现药物过敏、恶心、呕吐等药物不良反应。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密切观察患者的呼吸状况、咳嗽、喘息等症状的变化。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对患者的病情和药物反应进行详细记录，以便及时调整治疗方案。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观察病情与药物反应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https://d.book118.com/065221202130011124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2024-09-28T16:15:16.696</cp:lastPrinted>
  <dcterms:created xsi:type="dcterms:W3CDTF">2024-09-28T08:15:16Z</dcterms:created>
  <dcterms:modified xsi:type="dcterms:W3CDTF">2024-09-28T08:15:18Z</dcterms:modified>
</cp:coreProperties>
</file>