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72C682-1E3E-4346-8111-293596B1F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3FEC4-A827-4A97-BE5C-34C5233EA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B69184-F795-4BDD-BF45-9CE263505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03EDE9-FBF9-4705-BF8F-9570566E69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A8F55B-F466-42F0-8F5E-6551E05D39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630B7D-42C5-4B3D-BC93-4C5ECA86BD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832535-3870-4B09-9B36-08CEA32DBE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14D71-8602-4CAD-90F4-9CAD988BE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2D931C-3D56-46FC-9D85-C52A80A827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C6DD1D-3456-4768-BAC8-90100036A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CED76-52A9-4D9F-AE66-4EBB7395A0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2234030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《班组文化建设》ppt课件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班组文化建设的意义</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班组文化的核心要素</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如何建设班组文化</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班组文化建设的成功案例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班组文化建设的意义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班组文化是企业的“名片”，优秀的班组文化能够提升企业在客户和合作伙伴中的形象。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增强企业凝聚力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推动企业发展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共同的价值观和目标使员工紧密团结，形成强大的企业凝聚力。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健康的班组文化能够激发员工的积极性和创造力，为企业带来持续的发展动力。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员工在班组文化的熏陶下，更容易产生对企业的归属感和忠诚度。</a:t>
            </a:r>
          </a:p>
        </p:txBody>
      </p:sp>
      <p:pic>
        <p:nvPicPr>
          <p:cNvPr id="5" name="Picture 5"/>
          <p:cNvPicPr>
            <a:picLocks noChangeAspect="1"/>
          </p:cNvPicPr>
          <p:nvPr/>
        </p:nvPicPr>
        <p:blipFill>
          <a:blip r:embed="rId2"/>
          <a:srcRect l="14542" r="14542"/>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培养归属感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班组文化强调的价值观和行为准则有助于员工提升职业素养和综合能力。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提升职业素养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在班组文化的氛围中，员工能够获得更多的学习和成长机会。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促进个人成长</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对员工的重要性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班组文化为班组成员提供了明确的共同目标和方向。</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明确共同目标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班组文化规定了成员的行为准则，有助于维护班组的秩序和稳定。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规范行为准则</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在统一的文化引导下，班组成员能够更好地协同工作，提升整体效率。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提升班组效率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对班组的重要性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班组文化的核心要素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指班组成员在共同目标的指引下，相互配合、相互支持、协同合作的精神状态。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团队精神是班组文化建设的基石，它强调的是集体力量和协作精神，要求班组成员在工作中相互信任、相互尊重、相互支持，共同面对挑战，实现共同的目标。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团队精神</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指班组成员之间有效沟通、信息共享、协调配合的行为和过程。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沟通与协作是班组文化建设的重要内容，它要求班组成员具备良好的沟通能力和协作意识，能够及时有效地传递信息、交流意见、解决问题，共同完成任务。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沟通与协作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指班组成员不断学习新知识、新技能，勇于创新、追求卓越的精神品质。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创新与学习是班组文化建设的动力源泉，它要求班组成员具备开放的心态和进取的精神，不断学习新知识、新技能，勇于尝试新的方法和思路，推动班组不断进步。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创新与学习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责任与担当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指班组成员对工作认真负责、勇于承担责任、敢于担当的精神品质。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责任与担当是班组文化建设的价值取向，它要求班组成员具备高度的责任心和使命感，能够勇于承担责任、敢于担当，为班组的利益和荣誉而努力奋斗。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如何建设班组文化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https://d.book118.com/065222340303011100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2024-09-08T20:26:30.777</cp:lastPrinted>
  <dcterms:created xsi:type="dcterms:W3CDTF">2024-09-08T12:26:30Z</dcterms:created>
  <dcterms:modified xsi:type="dcterms:W3CDTF">2024-09-08T12:26:32Z</dcterms:modified>
</cp:coreProperties>
</file>