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EBAD5-5494-4452-8CAA-7CF377BA6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5D023-4C83-4971-9BB9-3B4ACD7C6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F8487B-29B2-42A5-AFCC-4422CE7D5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68295-88AB-4267-8720-D87361662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3C5F41-B426-427D-AABF-1A37663FF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4028FE-0FDD-42D5-BA3A-2DBE18F51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C30D02-BF3F-445F-BAE3-0C66FB336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792DF-34A6-4D0B-8916-548D237AA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DB5CB-C8DC-4384-B4B3-11AB24CC8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49378-6F8D-4DA7-A5B0-BE417D2AD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16B93-CBEC-4EF4-96E0-FAD99D4B3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2303312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古风文创可行性分析方案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古风文创市场现状及趋势分析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古风文创产品特点与优势分析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古风文创产业发展可行性评估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目标市场定位及营销策略建议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投资回报预测及风险评估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响应国家文化复兴战略，推动中华优秀传统文化的传承与创新。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满足消费者对文化创意产品的需求，打造具有中国特色的文创品牌。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探索古风文创市场的商业潜力，为文创产业提供新的发展动力。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10750"/>
            <a:ext cx="2553871" cy="13151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分析古风文创市场的现状、趋势与机遇。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888726" y="1610750"/>
            <a:ext cx="2569478" cy="13775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探讨古风文创产业链的构建与优化。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6" name="AutoShape 26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评估古风文创产品的开发、设计与推广的可行性。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提出针对古风文创产业的政策建议与未来展望。</a:t>
            </a:r>
            <a:endParaRPr lang="en-US" sz="1100"/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8970" b="1897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0" name="Group 30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1" name="AutoShape 31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4" name="AutoShape 34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7" name="AutoShape 37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9" name="Group 39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0" name="AutoShape 40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古风文创市场现状及趋势分析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古风文创市场规模不断扩大，近年来呈现出快速增长的趋势。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随着消费者对传统文化的关注度不断提高，古风文创市场具有巨大的发展潜力。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伴随着国家政策的扶持和资本的注入，古风文创市场有望继续保持高速增长。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6885" r="688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年轻消费者是古风文创市场的主要消费群体，他们注重个性化表达和独特审美，愿意为高品质的古风文创产品买单。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消费者对古风文创产品的需求呈现出多样化的特点，包括服饰、家居、文具、饰品等多个领域。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消费者对古风文创产品的品质和设计感要求较高，注重产品的文化内涵和创意性。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古风文创市场竞争激烈，众多品牌和企业纷纷进入该领域，形成了多元化的竞争格局。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随着市场的不断发展，古风文创行业将呈现出品牌化、专业化、创新化的发展趋势。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未来，古风文创行业将更加注重产品的文化内涵和创意性，以及与消费者的情感共鸣，打造具有独特魅力和影响力的文化品牌。同时，行业将积极探索新的商业模式和营销手段，以适应不断变化的市场需求。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古风文创产品特点与优势分析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古风文创产品种类繁多，包括服饰、饰品、家居用品、文具、艺术品等，满足消费者不同需求。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产品融入了大量传统文化元素，如古代服饰图案、传统工艺、古典文学等，具有深厚的历史底蕴。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7042" b="17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古风文创产品注重艺术性和审美价值，通过精美的设计、优质的材质和精湛的工艺展现出独特的美感。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产品种类及特点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弘扬传统文化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古风文创产品作为传统文化的载体，有助于弘扬民族优秀传统文化，提升国家文化软实力。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传承非物质文化遗产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许多古风文创产品借鉴了非物质文化遗产中的传统工艺和技艺，实现了活态传承。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增强文化自信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古风文创产品的流行有助于增强民众对传统文化的认同感和自豪感，进而提升文化自信。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文化内涵与传承价值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886" r="288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创意设计与工艺水平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创意设计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古风文创产品将传统元素与现代设计理念相融合，创造出新颖独特的产品形象，吸引消费者关注。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工艺水平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古风文创产品注重精湛的工艺和细腻的制作过程，通过传统手工艺和现代工艺技术相结合的方式，打造出高品质的产品。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古风文创产品常常与其他领域进行跨界合作，如与影视、游戏、动漫等产业的联动，拓展产品的受众群体和市场空间。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https://d.book118.com/065223033122011104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2024-09-14T02:22:11.252</cp:lastPrinted>
  <dcterms:created xsi:type="dcterms:W3CDTF">2024-09-13T18:22:11Z</dcterms:created>
  <dcterms:modified xsi:type="dcterms:W3CDTF">2024-09-13T18:22:13Z</dcterms:modified>
</cp:coreProperties>
</file>