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AF765-2739-452C-BB2A-3F64CA94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DDF95-DCBA-4A4A-BD5F-18839493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E245E-A38E-41B2-8B6C-4714E2AE5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2C144-F679-44A0-9559-C024E2A6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DB215-F0BD-4E39-B241-B4211B99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03C00-2A0C-4F19-9EE6-198DE7D4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6E7F5-D9F8-49B9-982D-DF6393A0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584B5-6739-417B-906F-6A6ACE05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DA511-9EF0-4BA6-B3A9-E7ED70FA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5B287-3F65-4EAE-9439-AD376258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03A7-4BF5-46C2-8D9B-23EA3EE9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31440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黑格尔的政治哲学\n## 1.黑格尔的生平与哲学体系概述\n### 1.1黑格尔的生平简介\n### 1.2黑格尔的哲学体系概述\n### 1.3黑格尔政治哲学的地位与影响\n## 2.黑格尔政治哲学的基本概念\n### 2.1理性与国家\n### 2.2自由与权利\n### 2.3道德与法律\n## 3.黑格尔政治哲学的理论体系\n### 3.1政治哲学的逻辑体系\n### 3.2政治哲学的历史体系\n### 3.3政治哲学的伦理体系\n## 4.黑格尔政治哲学的现实意义\n### 4.1黑格尔政治哲学对现代政治哲学的启示\n### 4.2黑格尔政治哲学对现代国际关系的影响\n### 4.3黑格尔政治哲学对现代道德伦理的启示\n## 5.黑格尔政治哲学的批判与反思\n### 5.1黑格尔政治哲学的内在矛盾\n### 5.2黑格尔政治哲学的历史局限性\n### 5.3黑格尔政治哲学的现代挑战与回应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黑格尔的政治哲学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黑格尔的生平与哲学体系概述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17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他的父亲是一位律师，家庭环境相对优越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从小受到严格的教育，展现出过人的智力</a:t>
                </a:r>
                <a:endParaRPr/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1770年出生于德国斯图加特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1788年进入图宾根大学学习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学习神学、法学和哲学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对康德和莱布尼茨的哲学产生浓厚兴趣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开始了他的学术生涯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最初从事神学研究，但逐渐转向哲学</a:t>
                </a:r>
                <a:endParaRPr/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1793年获得博士学位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他的哲学思想逐渐成熟，形成了独特的体系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他的讲座吸引了大量的听众，成为当时哲学界的中心人物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1807年成为柏林大学哲学教授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他的一生见证了德国哲学的发展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他的哲学思想对后世产生了深远的影响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1831年逝世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黑格尔的生平简介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黑格尔的哲学体系概述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黑格尔的哲学体系包括：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逻辑学：研究思维的基本规律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自然哲学：研究自然现象的本质和规律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精神哲学：研究人类精神世界的发展和规律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他的哲学体系具有以下特点：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辩证的：认为事物都是相互联系、不断发展变化的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历史的：认为哲学的发展与自然、历史的发展密切相关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客观的：认为真理是客观存在的，可以通过理性认识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黑格尔的政治哲学在他的哲学体系中占有重要地位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他认为政治是精神世界的重要组成部分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政治哲学是研究政治现象的客观规律的科学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他的政治哲学对后世产生了深远的影响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对马克思主义哲学的产生和发展产生了重要影响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对西方政治哲学的发展产生了重要影响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黑格尔政治哲学的地位与影响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黑格尔政治哲学的基本概念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理性与国家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黑格尔认为理性是国家的基础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国家是理性的具体体现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国家的制度和法律都是理性的产物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国家与个人的关系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国家是个人的保障，个人的权利和自由在国家中得到保障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个人有义务服从国家，维护国家利益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黑格尔认为自由是权利的基础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自由是人的本质，人有权追求自由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自由是权利的前提，没有自由就没有权利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自由与法律的关系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法律是自由的体现，法律保障自由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自由必须在法律规定的范围内行使，不能侵犯他人的自由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自由与权利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黑格尔认为道德是法律的基础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道德是社会的普遍原则，法律是道德的具体体现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法律必须符合道德，否则就是非正义的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道德与法律的关系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法律是道德的保障，法律维护道德秩序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道德是法律的精神，法律是道德的实体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道德与法律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黑格尔政治哲学的理论体系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政治哲学的逻辑体系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黑格尔的政治哲学以辩证法为基础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认为事物都是相互联系、不断发展变化的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认为政治现象也是不断发展变化的，需要从逻辑上加以研究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政治哲学的逻辑体系包括：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政治的本质和目的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政治的实践和发展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https://d.book118.com/065223144003011112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黑格尔的政治哲学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2024-09-18T02:32:16.955</cp:lastPrinted>
  <dcterms:created xsi:type="dcterms:W3CDTF">2024-09-17T18:32:16Z</dcterms:created>
  <dcterms:modified xsi:type="dcterms:W3CDTF">2024-09-17T18:32:18Z</dcterms:modified>
</cp:coreProperties>
</file>