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86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fill>
          <a:solidFill>
            <a:schemeClr val="accent6">
              <a:tint val="40000"/>
            </a:schemeClr>
          </a:solidFill>
        </a:fill>
      </a:tcStyle>
    </a:band1H>
    <a:band1V>
      <a:tcStyle>
        <a:fill>
          <a:solidFill>
            <a:schemeClr val="accent6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362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2.xml" /><Relationship Id="rId2" Type="http://schemas.openxmlformats.org/officeDocument/2006/relationships/tags" Target="../tags/tag213.xml" /><Relationship Id="rId3" Type="http://schemas.openxmlformats.org/officeDocument/2006/relationships/tags" Target="../tags/tag214.xml" /><Relationship Id="rId4" Type="http://schemas.openxmlformats.org/officeDocument/2006/relationships/tags" Target="../tags/tag215.xml" /><Relationship Id="rId5" Type="http://schemas.openxmlformats.org/officeDocument/2006/relationships/tags" Target="../tags/tag216.xml" /><Relationship Id="rId6" Type="http://schemas.openxmlformats.org/officeDocument/2006/relationships/tags" Target="../tags/tag217.xml" /><Relationship Id="rId7" Type="http://schemas.openxmlformats.org/officeDocument/2006/relationships/tags" Target="../tags/tag218.xml" /><Relationship Id="rId8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EC457B7-D2CF-47F1-9023-E2E260E894D7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2024/2/17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580" name="幻灯片图像占位符 3"/>
          <p:cNvSpPr>
            <a:spLocks noGrp="1" noRot="1" noChangeAspect="1"/>
          </p:cNvSpPr>
          <p:nvPr>
            <p:ph type="sldImg" idx="6"/>
            <p:custDataLst>
              <p:tags r:id="rId4"/>
            </p:custDataLst>
          </p:nvPr>
        </p:nvSpPr>
        <p:spPr>
          <a:xfrm>
            <a:off x="380700" y="685800"/>
            <a:ext cx="6096600" cy="34290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 fontAlgn="base"/>
            <a:fld id="{9A0DB2DC-4C9A-4742-B13C-FB6460FD3503}" type="slidenum">
              <a:rPr lang="zh-CN" altLang="en-US" sz="1200" b="0" strike="noStrike" noProof="1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z="1200" b="0" strike="noStrike" noProof="1"/>
          </a:p>
        </p:txBody>
      </p:sp>
    </p:spTree>
    <p:extLst>
      <p:ext uri="{BB962C8B-B14F-4D97-AF65-F5344CB8AC3E}">
        <p14:creationId xmlns:p14="http://schemas.microsoft.com/office/powerpoint/2010/main" val="395237823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03.xml" /><Relationship Id="rId4" Type="http://schemas.openxmlformats.org/officeDocument/2006/relationships/tags" Target="../tags/tag304.xml" /><Relationship Id="rId5" Type="http://schemas.openxmlformats.org/officeDocument/2006/relationships/tags" Target="../tags/tag305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367348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tags" Target="../tags/tag12.xml" /><Relationship Id="rId7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.xml" /><Relationship Id="rId2" Type="http://schemas.openxmlformats.org/officeDocument/2006/relationships/tags" Target="../tags/tag20.xml" /><Relationship Id="rId3" Type="http://schemas.openxmlformats.org/officeDocument/2006/relationships/tags" Target="../tags/tag21.xml" /><Relationship Id="rId4" Type="http://schemas.openxmlformats.org/officeDocument/2006/relationships/tags" Target="../tags/tag22.xml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.xml" /><Relationship Id="rId10" Type="http://schemas.openxmlformats.org/officeDocument/2006/relationships/slideMaster" Target="../slideMasters/slideMaster1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tags" Target="../tags/tag29.xml" /><Relationship Id="rId5" Type="http://schemas.openxmlformats.org/officeDocument/2006/relationships/tags" Target="../tags/tag30.xml" /><Relationship Id="rId6" Type="http://schemas.openxmlformats.org/officeDocument/2006/relationships/tags" Target="../tags/tag31.xml" /><Relationship Id="rId7" Type="http://schemas.openxmlformats.org/officeDocument/2006/relationships/tags" Target="../tags/tag32.xml" /><Relationship Id="rId8" Type="http://schemas.openxmlformats.org/officeDocument/2006/relationships/tags" Target="../tags/tag33.xml" /><Relationship Id="rId9" Type="http://schemas.openxmlformats.org/officeDocument/2006/relationships/tags" Target="../tags/tag34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0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tags" Target="../tags/tag50.xml" /><Relationship Id="rId8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tags" Target="../tags/tag57.xml" /><Relationship Id="rId8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1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Relationship Id="rId5" Type="http://schemas.openxmlformats.org/officeDocument/2006/relationships/tags" Target="../tags/tag85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6.xml" /><Relationship Id="rId2" Type="http://schemas.openxmlformats.org/officeDocument/2006/relationships/tags" Target="../tags/tag87.xml" /><Relationship Id="rId3" Type="http://schemas.openxmlformats.org/officeDocument/2006/relationships/tags" Target="../tags/tag88.xml" /><Relationship Id="rId4" Type="http://schemas.openxmlformats.org/officeDocument/2006/relationships/tags" Target="../tags/tag89.xml" /><Relationship Id="rId5" Type="http://schemas.openxmlformats.org/officeDocument/2006/relationships/tags" Target="../tags/tag90.xml" /><Relationship Id="rId6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1.xml" /><Relationship Id="rId2" Type="http://schemas.openxmlformats.org/officeDocument/2006/relationships/tags" Target="../tags/tag9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tags" Target="../tags/tag95.xml" /><Relationship Id="rId6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6.xml" /><Relationship Id="rId2" Type="http://schemas.openxmlformats.org/officeDocument/2006/relationships/tags" Target="../tags/tag97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6.xml" /><Relationship Id="rId2" Type="http://schemas.openxmlformats.org/officeDocument/2006/relationships/tags" Target="../tags/tag107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1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6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1.xml" /><Relationship Id="rId2" Type="http://schemas.openxmlformats.org/officeDocument/2006/relationships/tags" Target="../tags/tag122.xml" /><Relationship Id="rId3" Type="http://schemas.openxmlformats.org/officeDocument/2006/relationships/tags" Target="../tags/tag123.xml" /><Relationship Id="rId4" Type="http://schemas.openxmlformats.org/officeDocument/2006/relationships/tags" Target="../tags/tag124.xml" /><Relationship Id="rId5" Type="http://schemas.openxmlformats.org/officeDocument/2006/relationships/tags" Target="../tags/tag12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6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1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tags" Target="../tags/tag135.xml" /><Relationship Id="rId6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6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1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6.xml" /><Relationship Id="rId2" Type="http://schemas.openxmlformats.org/officeDocument/2006/relationships/tags" Target="../tags/tag147.xml" /><Relationship Id="rId3" Type="http://schemas.openxmlformats.org/officeDocument/2006/relationships/tags" Target="../tags/tag148.xml" /><Relationship Id="rId4" Type="http://schemas.openxmlformats.org/officeDocument/2006/relationships/tags" Target="../tags/tag149.xml" /><Relationship Id="rId5" Type="http://schemas.openxmlformats.org/officeDocument/2006/relationships/tags" Target="../tags/tag150.xml" /><Relationship Id="rId6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1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6.xml" /><Relationship Id="rId10" Type="http://schemas.openxmlformats.org/officeDocument/2006/relationships/tags" Target="../tags/tag162.xml" /><Relationship Id="rId11" Type="http://schemas.openxmlformats.org/officeDocument/2006/relationships/tags" Target="../tags/tag163.xml" /><Relationship Id="rId12" Type="http://schemas.openxmlformats.org/officeDocument/2006/relationships/tags" Target="../tags/tag164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157.xml" /><Relationship Id="rId3" Type="http://schemas.openxmlformats.org/officeDocument/2006/relationships/image" Target="../media/image1.png" /><Relationship Id="rId4" Type="http://schemas.openxmlformats.org/officeDocument/2006/relationships/tags" Target="../tags/tag158.xml" /><Relationship Id="rId5" Type="http://schemas.openxmlformats.org/officeDocument/2006/relationships/image" Target="../media/image2.png" /><Relationship Id="rId6" Type="http://schemas.openxmlformats.org/officeDocument/2006/relationships/tags" Target="../tags/tag159.xml" /><Relationship Id="rId7" Type="http://schemas.openxmlformats.org/officeDocument/2006/relationships/tags" Target="../tags/tag160.xml" /><Relationship Id="rId8" Type="http://schemas.openxmlformats.org/officeDocument/2006/relationships/image" Target="../media/image3.png" /><Relationship Id="rId9" Type="http://schemas.openxmlformats.org/officeDocument/2006/relationships/tags" Target="../tags/tag161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5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Relationship Id="rId6" Type="http://schemas.openxmlformats.org/officeDocument/2006/relationships/tags" Target="../tags/tag170.xml" /><Relationship Id="rId7" Type="http://schemas.openxmlformats.org/officeDocument/2006/relationships/slideMaster" Target="../slideMasters/slideMaster2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1.xml" /><Relationship Id="rId2" Type="http://schemas.openxmlformats.org/officeDocument/2006/relationships/tags" Target="../tags/tag172.xml" /><Relationship Id="rId3" Type="http://schemas.openxmlformats.org/officeDocument/2006/relationships/tags" Target="../tags/tag173.xml" /><Relationship Id="rId4" Type="http://schemas.openxmlformats.org/officeDocument/2006/relationships/tags" Target="../tags/tag174.xml" /><Relationship Id="rId5" Type="http://schemas.openxmlformats.org/officeDocument/2006/relationships/tags" Target="../tags/tag175.xml" /><Relationship Id="rId6" Type="http://schemas.openxmlformats.org/officeDocument/2006/relationships/slideMaster" Target="../slideMasters/slideMaster2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6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Relationship Id="rId5" Type="http://schemas.openxmlformats.org/officeDocument/2006/relationships/tags" Target="../tags/tag180.xml" /><Relationship Id="rId6" Type="http://schemas.openxmlformats.org/officeDocument/2006/relationships/tags" Target="../tags/tag181.xml" /><Relationship Id="rId7" Type="http://schemas.openxmlformats.org/officeDocument/2006/relationships/tags" Target="../tags/tag182.xml" /><Relationship Id="rId8" Type="http://schemas.openxmlformats.org/officeDocument/2006/relationships/slideMaster" Target="../slideMasters/slideMaster2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3.xml" /><Relationship Id="rId2" Type="http://schemas.openxmlformats.org/officeDocument/2006/relationships/tags" Target="../tags/tag184.xml" /><Relationship Id="rId3" Type="http://schemas.openxmlformats.org/officeDocument/2006/relationships/tags" Target="../tags/tag185.xml" /><Relationship Id="rId4" Type="http://schemas.openxmlformats.org/officeDocument/2006/relationships/tags" Target="../tags/tag186.xml" /><Relationship Id="rId5" Type="http://schemas.openxmlformats.org/officeDocument/2006/relationships/tags" Target="../tags/tag187.xml" /><Relationship Id="rId6" Type="http://schemas.openxmlformats.org/officeDocument/2006/relationships/tags" Target="../tags/tag188.xml" /><Relationship Id="rId7" Type="http://schemas.openxmlformats.org/officeDocument/2006/relationships/slideMaster" Target="../slideMasters/slideMaster2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9.xml" /><Relationship Id="rId2" Type="http://schemas.openxmlformats.org/officeDocument/2006/relationships/tags" Target="../tags/tag190.xml" /><Relationship Id="rId3" Type="http://schemas.openxmlformats.org/officeDocument/2006/relationships/tags" Target="../tags/tag191.xml" /><Relationship Id="rId4" Type="http://schemas.openxmlformats.org/officeDocument/2006/relationships/tags" Target="../tags/tag192.xml" /><Relationship Id="rId5" Type="http://schemas.openxmlformats.org/officeDocument/2006/relationships/tags" Target="../tags/tag193.xml" /><Relationship Id="rId6" Type="http://schemas.openxmlformats.org/officeDocument/2006/relationships/slideMaster" Target="../slideMasters/slideMaster2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4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tags" Target="../tags/tag197.xml" /><Relationship Id="rId5" Type="http://schemas.openxmlformats.org/officeDocument/2006/relationships/tags" Target="../tags/tag198.xml" /><Relationship Id="rId6" Type="http://schemas.openxmlformats.org/officeDocument/2006/relationships/slideMaster" Target="../slideMasters/slideMaster2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9.xml" /><Relationship Id="rId2" Type="http://schemas.openxmlformats.org/officeDocument/2006/relationships/tags" Target="../tags/tag200.xml" /><Relationship Id="rId3" Type="http://schemas.openxmlformats.org/officeDocument/2006/relationships/tags" Target="../tags/tag201.xml" /><Relationship Id="rId4" Type="http://schemas.openxmlformats.org/officeDocument/2006/relationships/tags" Target="../tags/tag202.xml" /><Relationship Id="rId5" Type="http://schemas.openxmlformats.org/officeDocument/2006/relationships/tags" Target="../tags/tag203.xml" /><Relationship Id="rId6" Type="http://schemas.openxmlformats.org/officeDocument/2006/relationships/tags" Target="../tags/tag204.xml" /><Relationship Id="rId7" Type="http://schemas.openxmlformats.org/officeDocument/2006/relationships/slideMaster" Target="../slideMasters/slideMaster2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5.xml" /><Relationship Id="rId2" Type="http://schemas.openxmlformats.org/officeDocument/2006/relationships/tags" Target="../tags/tag206.xml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slideMaster" Target="../slideMasters/slideMaster2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9.xml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9ADCC071-DA4B-45B8-B8CA-8B49BA5EEC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78003E5D-2EDE-4E9F-95A8-990999D777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B74554E8-A685-4229-9C37-47A78A57F5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  <p:custDataLst>
              <p:tags r:id="rId5"/>
            </p:custDataLst>
          </p:nvPr>
        </p:nvSpPr>
        <p:spPr/>
        <p:txBody>
          <a:bodyPr/>
          <a:lstStyle/>
          <a:p>
            <a:fld id="{4EED4913-FBB8-43B4-8324-09BBC6C9D1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  <p:custDataLst>
              <p:tags r:id="rId7"/>
            </p:custDataLst>
          </p:nvPr>
        </p:nvSpPr>
        <p:spPr/>
        <p:txBody>
          <a:bodyPr/>
          <a:lstStyle/>
          <a:p>
            <a:fld id="{527BB1B8-275F-4D4C-9362-E36D1E78B2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  <p:custDataLst>
              <p:tags r:id="rId9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  <p:custDataLst>
              <p:tags r:id="rId3"/>
            </p:custDataLst>
          </p:nvPr>
        </p:nvSpPr>
        <p:spPr/>
        <p:txBody>
          <a:bodyPr/>
          <a:lstStyle/>
          <a:p>
            <a:fld id="{D1CF655A-989F-4EF6-B45D-E3DF0C4FD6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  <p:custDataLst>
              <p:tags r:id="rId2"/>
            </p:custDataLst>
          </p:nvPr>
        </p:nvSpPr>
        <p:spPr/>
        <p:txBody>
          <a:bodyPr/>
          <a:lstStyle/>
          <a:p>
            <a:fld id="{2561189F-4DAC-4613-B307-F6B6587BD7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  <p:custDataLst>
              <p:tags r:id="rId4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  <p:custDataLst>
              <p:tags r:id="rId5"/>
            </p:custDataLst>
          </p:nvPr>
        </p:nvSpPr>
        <p:spPr/>
        <p:txBody>
          <a:bodyPr/>
          <a:lstStyle/>
          <a:p>
            <a:fld id="{0B609B0B-68BC-4D70-A23D-382DEE8BD0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  <p:custDataLst>
              <p:tags r:id="rId5"/>
            </p:custDataLst>
          </p:nvPr>
        </p:nvSpPr>
        <p:spPr/>
        <p:txBody>
          <a:bodyPr/>
          <a:lstStyle/>
          <a:p>
            <a:fld id="{11490E03-03FD-4467-A5C7-4F2742978F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A7E768FB-CC0F-490A-B057-92067AD504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08A3482E-E606-4788-8681-1AB0543EED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117710" y="486833"/>
            <a:ext cx="14022181" cy="1767417"/>
          </a:xfrm>
        </p:spPr>
        <p:txBody>
          <a:bodyPr/>
          <a:lstStyle/>
          <a:p>
            <a:pPr fontAlgn="auto"/>
            <a:r>
              <a:rPr lang="zh-CN" altLang="en-US" sz="4425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1117710" y="8475133"/>
            <a:ext cx="365796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263DB197-84B0-484E-9C0F-88358ECCB797}" type="datetimeFigureOut">
              <a:rPr lang="zh-CN" altLang="en-US" strike="noStrike" noProof="1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2024/2/17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5385330" y="8475133"/>
            <a:ext cx="548694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11481931" y="8475133"/>
            <a:ext cx="365796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E077DA78-E013-4A8C-AD75-63A150561B10}" type="slidenum">
              <a:rPr lang="zh-CN" altLang="en-US" strike="noStrike" noProof="1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117710" y="486833"/>
            <a:ext cx="14022181" cy="1767417"/>
          </a:xfrm>
        </p:spPr>
        <p:txBody>
          <a:bodyPr/>
          <a:lstStyle/>
          <a:p>
            <a:pPr fontAlgn="auto"/>
            <a:r>
              <a:rPr lang="zh-CN" altLang="en-US" sz="4425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1117710" y="8475133"/>
            <a:ext cx="365796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263DB197-84B0-484E-9C0F-88358ECCB797}" type="datetimeFigureOut">
              <a:rPr lang="zh-CN" altLang="en-US" strike="noStrike" noProof="1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2024/2/17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5385330" y="8475133"/>
            <a:ext cx="548694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11481931" y="8475133"/>
            <a:ext cx="365796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E077DA78-E013-4A8C-AD75-63A150561B10}" type="slidenum">
              <a:rPr lang="zh-CN" altLang="en-US" strike="noStrike" noProof="1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117710" y="486833"/>
            <a:ext cx="14022181" cy="1767417"/>
          </a:xfrm>
        </p:spPr>
        <p:txBody>
          <a:bodyPr/>
          <a:lstStyle/>
          <a:p>
            <a:pPr fontAlgn="auto"/>
            <a:r>
              <a:rPr lang="zh-CN" altLang="en-US" sz="4425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1117710" y="8475133"/>
            <a:ext cx="365796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263DB197-84B0-484E-9C0F-88358ECCB797}" type="datetimeFigureOut">
              <a:rPr lang="zh-CN" altLang="en-US" strike="noStrike" noProof="1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2024/2/17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5385330" y="8475133"/>
            <a:ext cx="548694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11481931" y="8475133"/>
            <a:ext cx="365796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E077DA78-E013-4A8C-AD75-63A150561B10}" type="slidenum">
              <a:rPr lang="zh-CN" altLang="en-US" strike="noStrike" noProof="1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117710" y="486833"/>
            <a:ext cx="14022181" cy="1767417"/>
          </a:xfrm>
        </p:spPr>
        <p:txBody>
          <a:bodyPr/>
          <a:lstStyle/>
          <a:p>
            <a:pPr fontAlgn="auto"/>
            <a:r>
              <a:rPr lang="zh-CN" altLang="en-US" sz="4425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1117710" y="8475133"/>
            <a:ext cx="365796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263DB197-84B0-484E-9C0F-88358ECCB797}" type="datetimeFigureOut">
              <a:rPr lang="zh-CN" altLang="en-US" strike="noStrike" noProof="1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2024/2/17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5385330" y="8475133"/>
            <a:ext cx="548694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11481931" y="8475133"/>
            <a:ext cx="365796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E077DA78-E013-4A8C-AD75-63A150561B10}" type="slidenum">
              <a:rPr lang="zh-CN" altLang="en-US" strike="noStrike" noProof="1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117710" y="486833"/>
            <a:ext cx="14022181" cy="1767417"/>
          </a:xfrm>
        </p:spPr>
        <p:txBody>
          <a:bodyPr/>
          <a:lstStyle/>
          <a:p>
            <a:pPr fontAlgn="auto"/>
            <a:r>
              <a:rPr lang="zh-CN" altLang="en-US" sz="4425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1117710" y="8475133"/>
            <a:ext cx="365796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263DB197-84B0-484E-9C0F-88358ECCB797}" type="datetimeFigureOut">
              <a:rPr lang="zh-CN" altLang="en-US" strike="noStrike" noProof="1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2024/2/17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5385330" y="8475133"/>
            <a:ext cx="548694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11481931" y="8475133"/>
            <a:ext cx="365796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E077DA78-E013-4A8C-AD75-63A150561B10}" type="slidenum">
              <a:rPr lang="zh-CN" altLang="en-US" strike="noStrike" noProof="1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117710" y="486833"/>
            <a:ext cx="14022181" cy="1767417"/>
          </a:xfrm>
        </p:spPr>
        <p:txBody>
          <a:bodyPr/>
          <a:lstStyle/>
          <a:p>
            <a:pPr fontAlgn="auto"/>
            <a:r>
              <a:rPr lang="zh-CN" altLang="en-US" sz="4425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1117710" y="8475133"/>
            <a:ext cx="365796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263DB197-84B0-484E-9C0F-88358ECCB797}" type="datetimeFigureOut">
              <a:rPr lang="zh-CN" altLang="en-US" strike="noStrike" noProof="1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2024/2/17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5385330" y="8475133"/>
            <a:ext cx="548694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11481931" y="8475133"/>
            <a:ext cx="365796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E077DA78-E013-4A8C-AD75-63A150561B10}" type="slidenum">
              <a:rPr lang="zh-CN" altLang="en-US" strike="noStrike" noProof="1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117710" y="486833"/>
            <a:ext cx="14022181" cy="1767417"/>
          </a:xfrm>
        </p:spPr>
        <p:txBody>
          <a:bodyPr/>
          <a:lstStyle/>
          <a:p>
            <a:pPr fontAlgn="auto"/>
            <a:r>
              <a:rPr lang="zh-CN" altLang="en-US" sz="4425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1117710" y="8475133"/>
            <a:ext cx="365796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263DB197-84B0-484E-9C0F-88358ECCB797}" type="datetimeFigureOut">
              <a:rPr lang="zh-CN" altLang="en-US" strike="noStrike" noProof="1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2024/2/17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5385330" y="8475133"/>
            <a:ext cx="548694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11481931" y="8475133"/>
            <a:ext cx="365796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E077DA78-E013-4A8C-AD75-63A150561B10}" type="slidenum">
              <a:rPr lang="zh-CN" altLang="en-US" strike="noStrike" noProof="1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117710" y="486833"/>
            <a:ext cx="14022181" cy="1767417"/>
          </a:xfrm>
        </p:spPr>
        <p:txBody>
          <a:bodyPr/>
          <a:lstStyle/>
          <a:p>
            <a:pPr fontAlgn="auto"/>
            <a:r>
              <a:rPr lang="zh-CN" altLang="en-US" sz="4425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1117710" y="8475133"/>
            <a:ext cx="365796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263DB197-84B0-484E-9C0F-88358ECCB797}" type="datetimeFigureOut">
              <a:rPr lang="zh-CN" altLang="en-US" strike="noStrike" noProof="1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2024/2/17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5385330" y="8475133"/>
            <a:ext cx="548694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11481931" y="8475133"/>
            <a:ext cx="365796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E077DA78-E013-4A8C-AD75-63A150561B10}" type="slidenum">
              <a:rPr lang="zh-CN" altLang="en-US" strike="noStrike" noProof="1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117710" y="486833"/>
            <a:ext cx="14022181" cy="1767417"/>
          </a:xfrm>
        </p:spPr>
        <p:txBody>
          <a:bodyPr/>
          <a:lstStyle/>
          <a:p>
            <a:pPr fontAlgn="auto"/>
            <a:r>
              <a:rPr lang="zh-CN" altLang="en-US" sz="4425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1117710" y="8475133"/>
            <a:ext cx="365796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263DB197-84B0-484E-9C0F-88358ECCB797}" type="datetimeFigureOut">
              <a:rPr lang="zh-CN" altLang="en-US" strike="noStrike" noProof="1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2024/2/17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5385330" y="8475133"/>
            <a:ext cx="548694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11481931" y="8475133"/>
            <a:ext cx="365796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E077DA78-E013-4A8C-AD75-63A150561B10}" type="slidenum">
              <a:rPr lang="zh-CN" altLang="en-US" strike="noStrike" noProof="1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117710" y="486833"/>
            <a:ext cx="14022181" cy="1767417"/>
          </a:xfrm>
        </p:spPr>
        <p:txBody>
          <a:bodyPr/>
          <a:lstStyle/>
          <a:p>
            <a:pPr fontAlgn="auto"/>
            <a:r>
              <a:rPr lang="zh-CN" altLang="en-US" sz="4425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1117710" y="8475133"/>
            <a:ext cx="365796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263DB197-84B0-484E-9C0F-88358ECCB797}" type="datetimeFigureOut">
              <a:rPr lang="zh-CN" altLang="en-US" strike="noStrike" noProof="1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2024/2/17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5385330" y="8475133"/>
            <a:ext cx="548694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11481931" y="8475133"/>
            <a:ext cx="365796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E077DA78-E013-4A8C-AD75-63A150561B10}" type="slidenum">
              <a:rPr lang="zh-CN" altLang="en-US" strike="noStrike" noProof="1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0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117710" y="486833"/>
            <a:ext cx="14022181" cy="1767417"/>
          </a:xfrm>
        </p:spPr>
        <p:txBody>
          <a:bodyPr/>
          <a:lstStyle/>
          <a:p>
            <a:pPr fontAlgn="auto"/>
            <a:r>
              <a:rPr lang="zh-CN" altLang="en-US" sz="4425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1117710" y="8475133"/>
            <a:ext cx="365796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263DB197-84B0-484E-9C0F-88358ECCB797}" type="datetimeFigureOut">
              <a:rPr lang="zh-CN" altLang="en-US" strike="noStrike" noProof="1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2024/2/17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5385330" y="8475133"/>
            <a:ext cx="548694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11481931" y="8475133"/>
            <a:ext cx="365796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E077DA78-E013-4A8C-AD75-63A150561B10}" type="slidenum">
              <a:rPr lang="zh-CN" altLang="en-US" strike="noStrike" noProof="1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1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117710" y="486833"/>
            <a:ext cx="14022181" cy="1767417"/>
          </a:xfrm>
        </p:spPr>
        <p:txBody>
          <a:bodyPr/>
          <a:lstStyle/>
          <a:p>
            <a:pPr fontAlgn="auto"/>
            <a:r>
              <a:rPr lang="zh-CN" altLang="en-US" sz="4425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1117710" y="8475133"/>
            <a:ext cx="365796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263DB197-84B0-484E-9C0F-88358ECCB797}" type="datetimeFigureOut">
              <a:rPr lang="zh-CN" altLang="en-US" strike="noStrike" noProof="1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2024/2/17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5385330" y="8475133"/>
            <a:ext cx="548694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11481931" y="8475133"/>
            <a:ext cx="365796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E077DA78-E013-4A8C-AD75-63A150561B10}" type="slidenum">
              <a:rPr lang="zh-CN" altLang="en-US" strike="noStrike" noProof="1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117710" y="486833"/>
            <a:ext cx="14022181" cy="1767417"/>
          </a:xfrm>
        </p:spPr>
        <p:txBody>
          <a:bodyPr/>
          <a:lstStyle/>
          <a:p>
            <a:pPr fontAlgn="auto"/>
            <a:r>
              <a:rPr lang="zh-CN" altLang="en-US" sz="4425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1117710" y="8475133"/>
            <a:ext cx="365796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263DB197-84B0-484E-9C0F-88358ECCB797}" type="datetimeFigureOut">
              <a:rPr lang="zh-CN" altLang="en-US" strike="noStrike" noProof="1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2024/2/17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5385330" y="8475133"/>
            <a:ext cx="548694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11481931" y="8475133"/>
            <a:ext cx="365796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E077DA78-E013-4A8C-AD75-63A150561B10}" type="slidenum">
              <a:rPr lang="zh-CN" altLang="en-US" strike="noStrike" noProof="1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3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117710" y="486833"/>
            <a:ext cx="14022181" cy="1767417"/>
          </a:xfrm>
        </p:spPr>
        <p:txBody>
          <a:bodyPr/>
          <a:lstStyle/>
          <a:p>
            <a:pPr fontAlgn="auto"/>
            <a:r>
              <a:rPr lang="zh-CN" altLang="en-US" sz="4425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1117710" y="8475133"/>
            <a:ext cx="365796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263DB197-84B0-484E-9C0F-88358ECCB797}" type="datetimeFigureOut">
              <a:rPr lang="zh-CN" altLang="en-US" strike="noStrike" noProof="1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2024/2/17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5385330" y="8475133"/>
            <a:ext cx="548694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11481931" y="8475133"/>
            <a:ext cx="365796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E077DA78-E013-4A8C-AD75-63A150561B10}" type="slidenum">
              <a:rPr lang="zh-CN" altLang="en-US" strike="noStrike" noProof="1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117710" y="486833"/>
            <a:ext cx="14022181" cy="1767417"/>
          </a:xfrm>
        </p:spPr>
        <p:txBody>
          <a:bodyPr/>
          <a:lstStyle/>
          <a:p>
            <a:pPr fontAlgn="auto"/>
            <a:r>
              <a:rPr lang="zh-CN" altLang="en-US" sz="4425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1117710" y="8475133"/>
            <a:ext cx="365796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263DB197-84B0-484E-9C0F-88358ECCB797}" type="datetimeFigureOut">
              <a:rPr lang="zh-CN" altLang="en-US" strike="noStrike" noProof="1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2024/2/17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5385330" y="8475133"/>
            <a:ext cx="548694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11481931" y="8475133"/>
            <a:ext cx="365796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E077DA78-E013-4A8C-AD75-63A150561B10}" type="slidenum">
              <a:rPr lang="zh-CN" altLang="en-US" strike="noStrike" noProof="1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5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117710" y="486833"/>
            <a:ext cx="14022181" cy="1767417"/>
          </a:xfrm>
        </p:spPr>
        <p:txBody>
          <a:bodyPr/>
          <a:lstStyle/>
          <a:p>
            <a:pPr fontAlgn="auto"/>
            <a:r>
              <a:rPr lang="zh-CN" altLang="en-US" sz="4425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1117710" y="8475133"/>
            <a:ext cx="365796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263DB197-84B0-484E-9C0F-88358ECCB797}" type="datetimeFigureOut">
              <a:rPr lang="zh-CN" altLang="en-US" strike="noStrike" noProof="1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2024/2/17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5385330" y="8475133"/>
            <a:ext cx="548694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11481931" y="8475133"/>
            <a:ext cx="3657960" cy="486833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base"/>
            <a:fld id="{E077DA78-E013-4A8C-AD75-63A150561B10}" type="slidenum">
              <a:rPr lang="zh-CN" altLang="en-US" strike="noStrike" noProof="1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20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grpSp>
        <p:nvGrpSpPr>
          <p:cNvPr id="18434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152400"/>
            <a:ext cx="12192000" cy="879959"/>
            <a:chOff x="0" y="-152902"/>
            <a:chExt cx="12192000" cy="880310"/>
          </a:xfrm>
        </p:grpSpPr>
        <p:pic>
          <p:nvPicPr>
            <p:cNvPr id="18437" name="图片 7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5343" y="44364"/>
              <a:ext cx="714375" cy="58102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8438" name="图片 8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856624" y="-152902"/>
              <a:ext cx="714375" cy="64770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" name="文本框 9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57717" y="31321"/>
              <a:ext cx="2036233" cy="58379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  <a:cs typeface="+mn-cs"/>
                </a:defRPr>
              </a:lvl1pPr>
              <a:lvl2pPr marL="742950" lvl="1" indent="-2857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  <a:cs typeface="+mn-cs"/>
                </a:defRPr>
              </a:lvl2pPr>
              <a:lvl3pPr marL="1143000" lvl="2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  <a:cs typeface="+mn-cs"/>
                </a:defRPr>
              </a:lvl3pPr>
              <a:lvl4pPr marL="1600200" lvl="3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  <a:cs typeface="+mn-cs"/>
                </a:defRPr>
              </a:lvl4pPr>
              <a:lvl5pPr marL="2057400" lvl="4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  <a:cs typeface="+mn-cs"/>
                </a:defRPr>
              </a:lvl5pPr>
              <a:lvl6pPr marL="2514600" lvl="5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  <a:cs typeface="+mn-cs"/>
                </a:defRPr>
              </a:lvl6pPr>
              <a:lvl7pPr marL="2971800" lvl="6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  <a:cs typeface="+mn-cs"/>
                </a:defRPr>
              </a:lvl7pPr>
              <a:lvl8pPr marL="3429000" lvl="7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  <a:cs typeface="+mn-cs"/>
                </a:defRPr>
              </a:lvl8pPr>
              <a:lvl9pPr marL="3886200" lvl="8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r>
                <a:rPr kumimoji="0" lang="zh-CN" altLang="en-US" sz="3200" b="0" i="0" u="none" strike="noStrike" kern="120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华文行楷" panose="02010800040101010101" charset="-122"/>
                  <a:ea typeface="华文行楷" panose="02010800040101010101" charset="-122"/>
                  <a:cs typeface="+mn-cs"/>
                </a:rPr>
                <a:t>合作探究</a:t>
              </a:r>
            </a:p>
          </p:txBody>
        </p:sp>
        <p:pic>
          <p:nvPicPr>
            <p:cNvPr id="18440" name="图片 10"/>
            <p:cNvPicPr>
              <a:picLocks noChangeAspect="1"/>
            </p:cNvPicPr>
            <p:nvPr userDrawn="1"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0" y="651445"/>
              <a:ext cx="12192000" cy="75963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1" hangingPunct="1"/>
            <a:fld id="{9A0DB2DC-4C9A-4742-B13C-FB6460FD3503}" type="slidenum">
              <a:rPr lang="zh-CN" altLang="en-US">
                <a:latin typeface="Calibri"/>
              </a:rPr>
              <a:t>‹#›</a:t>
            </a:fld>
            <a:endParaRPr lang="zh-CN" altLang="en-US">
              <a:latin typeface="Calibri"/>
            </a:endParaRPr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4890477-D30B-4EF6-B686-A05592C1F279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>2024/2/17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r">
              <a:buNone/>
            </a:pPr>
            <a:fld id="{9A0DB2DC-4C9A-4742-B13C-FB6460FD350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1" fontAlgn="base" hangingPunct="1"/>
            <a:fld id="{9A0DB2DC-4C9A-4742-B13C-FB6460FD3503}" type="slidenum">
              <a:rPr lang="en-US" altLang="zh-CN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1" fontAlgn="base" hangingPunct="1"/>
            <a:fld id="{9A0DB2DC-4C9A-4742-B13C-FB6460FD3503}" type="slidenum">
              <a:rPr lang="en-US" altLang="zh-CN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bl" preserve="1">
  <p:cSld name="标题和表格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  <p:custDataLst>
              <p:tags r:id="rId3"/>
            </p:custDataLst>
          </p:nvPr>
        </p:nvSpPr>
        <p:spPr>
          <a:xfrm>
            <a:off x="609600" y="1600206"/>
            <a:ext cx="10972800" cy="4525963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1" i="0" u="none" kern="1200" baseline="0" noProof="0">
                <a:solidFill>
                  <a:srgbClr val="FF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1" i="0" u="none" kern="1200" baseline="0" noProof="0">
                <a:solidFill>
                  <a:srgbClr val="FF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r" fontAlgn="base">
              <a:buNone/>
            </a:pPr>
            <a:fld id="{9A0DB2DC-4C9A-4742-B13C-FB6460FD3503}" type="slidenum">
              <a:rPr lang="en-US" altLang="zh-CN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/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Only" preserve="1">
  <p:cSld name="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/>
            <p:custDataLst>
              <p:tags r:id="rId2"/>
            </p:custDataLst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lvl="0" fontAlgn="base"/>
            <a:fld id="{BB962C8B-B14F-4D97-AF65-F5344CB8AC3E}" type="datetime1">
              <a:rPr lang="zh-CN" altLang="en-US" strike="noStrike" noProof="1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2024/2/17</a:t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lvl="0" fontAlgn="base"/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AndObj" preserve="1">
  <p:cSld name="标题，文本与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  <p:custDataLst>
              <p:tags r:id="rId3"/>
            </p:custDataLst>
          </p:nvPr>
        </p:nvSpPr>
        <p:spPr>
          <a:xfrm>
            <a:off x="609600" y="1600200"/>
            <a:ext cx="5384800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97600" y="1600200"/>
            <a:ext cx="5384800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239184" y="6524625"/>
            <a:ext cx="3266017" cy="196850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1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-PUA" pitchFamily="2" charset="-122"/>
                <a:cs typeface="+mn-cs"/>
              </a:rPr>
              <a:t>九年级历史课件</a:t>
            </a:r>
          </a:p>
        </p:txBody>
      </p:sp>
    </p:spTree>
  </p:cSld>
  <p:clrMapOvr>
    <a:masterClrMapping/>
  </p:clrMapOvr>
  <p:transition>
    <p:fade/>
  </p:transition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828800" y="3886200"/>
            <a:ext cx="85344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9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9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8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8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46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562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66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75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auto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09769" y="6356048"/>
            <a:ext cx="2843905" cy="365881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auto"/>
            <a:fld id="{28C937AB-5291-48FC-9075-9F29944D13C7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  <a:t>2024/2/17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65908" y="6356048"/>
            <a:ext cx="3860184" cy="365881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738328" y="6356048"/>
            <a:ext cx="2843905" cy="365881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auto"/>
            <a:fld id="{78A3CECD-E187-45A6-BE7A-E277637993E6}" type="slidenum">
              <a:rPr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 advTm="0"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KSO_FD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fld id="{C22AE782-2869-45F4-82AA-90B06BFE6138}" type="datetimeFigureOut">
              <a:rPr lang="zh-CN" altLang="en-US" smtClean="0"/>
              <a:t>2024/2/17</a:t>
            </a:fld>
            <a:endParaRPr lang="zh-CN" altLang="en-US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fld id="{FAE1EFBB-2DC0-4995-BAA2-255D185CB2C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0476604"/>
      </p:ext>
    </p:extLst>
  </p:cSld>
  <p:clrMapOvr>
    <a:masterClrMapping/>
  </p:clrMapOvr>
  <p:transition>
    <p:split orient="vert"/>
  </p:transition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0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7268316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70.xml" /><Relationship Id="rId13" Type="http://schemas.openxmlformats.org/officeDocument/2006/relationships/tags" Target="../tags/tag71.xml" /><Relationship Id="rId14" Type="http://schemas.openxmlformats.org/officeDocument/2006/relationships/tags" Target="../tags/tag72.xml" /><Relationship Id="rId15" Type="http://schemas.openxmlformats.org/officeDocument/2006/relationships/tags" Target="../tags/tag73.xml" /><Relationship Id="rId16" Type="http://schemas.openxmlformats.org/officeDocument/2006/relationships/tags" Target="../tags/tag74.xml" /><Relationship Id="rId17" Type="http://schemas.openxmlformats.org/officeDocument/2006/relationships/tags" Target="../tags/tag75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slideLayout" Target="../slideLayouts/slideLayout30.xml" /><Relationship Id="rId2" Type="http://schemas.openxmlformats.org/officeDocument/2006/relationships/slideLayout" Target="../slideLayouts/slideLayout13.xml" /><Relationship Id="rId20" Type="http://schemas.openxmlformats.org/officeDocument/2006/relationships/slideLayout" Target="../slideLayouts/slideLayout31.xml" /><Relationship Id="rId21" Type="http://schemas.openxmlformats.org/officeDocument/2006/relationships/slideLayout" Target="../slideLayouts/slideLayout32.xml" /><Relationship Id="rId22" Type="http://schemas.openxmlformats.org/officeDocument/2006/relationships/slideLayout" Target="../slideLayouts/slideLayout33.xml" /><Relationship Id="rId23" Type="http://schemas.openxmlformats.org/officeDocument/2006/relationships/slideLayout" Target="../slideLayouts/slideLayout34.xml" /><Relationship Id="rId24" Type="http://schemas.openxmlformats.org/officeDocument/2006/relationships/slideLayout" Target="../slideLayouts/slideLayout35.xml" /><Relationship Id="rId25" Type="http://schemas.openxmlformats.org/officeDocument/2006/relationships/slideLayout" Target="../slideLayouts/slideLayout36.xml" /><Relationship Id="rId26" Type="http://schemas.openxmlformats.org/officeDocument/2006/relationships/slideLayout" Target="../slideLayouts/slideLayout37.xml" /><Relationship Id="rId27" Type="http://schemas.openxmlformats.org/officeDocument/2006/relationships/tags" Target="../tags/tag210.xml" /><Relationship Id="rId28" Type="http://schemas.openxmlformats.org/officeDocument/2006/relationships/image" Target="file:///D:\qq&#25991;&#20214;\712321467\Image\C2C\Image2\%7b75232B38-A165-1FB7-499C-2E1C792CACB5%7d.png" TargetMode="External" /><Relationship Id="rId29" Type="http://schemas.openxmlformats.org/officeDocument/2006/relationships/image" Target="../media/image4.png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211.xml" /><Relationship Id="rId31" Type="http://schemas.openxmlformats.org/officeDocument/2006/relationships/image" Target="../media/image5.png" /><Relationship Id="rId32" Type="http://schemas.openxmlformats.org/officeDocument/2006/relationships/theme" Target="../theme/theme2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>
          <p:custDataLst>
            <p:tags r:id="rId12"/>
          </p:custDataLst>
        </p:nvPr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31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>
          <p:custDataLst>
            <p:tags r:id="rId27"/>
          </p:custDataLst>
        </p:nvPr>
      </p:nvGrpSpPr>
      <p:grpSpPr>
        <a:xfrm>
          <a:off x="0" y="0"/>
          <a:ext cx="0" cy="0"/>
        </a:xfrm>
      </p:grpSpPr>
      <p:pic>
        <p:nvPicPr>
          <p:cNvPr id="2" name="图片 1073743875" descr="学科网 zxxk.com" title="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29" r:link="rId28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81" r:id="rId22"/>
    <p:sldLayoutId id="2147483682" r:id="rId23"/>
    <p:sldLayoutId id="2147483683" r:id="rId24"/>
    <p:sldLayoutId id="2147483684" r:id="rId25"/>
    <p:sldLayoutId id="2147483685" r:id="rId26"/>
  </p:sldLayoutIdLst>
  <p:transition/>
  <p:timing/>
  <p:txStyles>
    <p:titleStyle>
      <a:lvl1pPr algn="ctr" defTabSz="1218565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965" indent="-304800" algn="l" defTabSz="1218565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565" indent="-304800" algn="l" defTabSz="1218565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165" indent="-304800" algn="l" defTabSz="1218565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65" indent="-304800" algn="l" defTabSz="1218565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365" indent="-304800" algn="l" defTabSz="1218565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965" indent="-304800" algn="l" defTabSz="1218565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165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765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365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5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565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165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6.xml" /><Relationship Id="rId2" Type="http://schemas.openxmlformats.org/officeDocument/2006/relationships/tags" Target="../tags/tag219.xml" /><Relationship Id="rId3" Type="http://schemas.openxmlformats.org/officeDocument/2006/relationships/tags" Target="../tags/tag220.xml" /><Relationship Id="rId4" Type="http://schemas.openxmlformats.org/officeDocument/2006/relationships/tags" Target="../tags/tag221.xml" /><Relationship Id="rId5" Type="http://schemas.openxmlformats.org/officeDocument/2006/relationships/tags" Target="../tags/tag222.xml" /><Relationship Id="rId6" Type="http://schemas.openxmlformats.org/officeDocument/2006/relationships/tags" Target="../tags/tag2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7.xml" /><Relationship Id="rId2" Type="http://schemas.openxmlformats.org/officeDocument/2006/relationships/tags" Target="../tags/tag224.xml" /><Relationship Id="rId3" Type="http://schemas.openxmlformats.org/officeDocument/2006/relationships/tags" Target="../tags/tag225.xml" /><Relationship Id="rId4" Type="http://schemas.openxmlformats.org/officeDocument/2006/relationships/tags" Target="../tags/tag226.xml" /><Relationship Id="rId5" Type="http://schemas.openxmlformats.org/officeDocument/2006/relationships/image" Target="../media/image6.png" /><Relationship Id="rId6" Type="http://schemas.openxmlformats.org/officeDocument/2006/relationships/tags" Target="../tags/tag227.xml" /><Relationship Id="rId7" Type="http://schemas.openxmlformats.org/officeDocument/2006/relationships/tags" Target="../tags/tag228.xml" /><Relationship Id="rId8" Type="http://schemas.openxmlformats.org/officeDocument/2006/relationships/tags" Target="../tags/tag229.xml" /><Relationship Id="rId9" Type="http://schemas.openxmlformats.org/officeDocument/2006/relationships/tags" Target="../tags/tag23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6.xml" /><Relationship Id="rId2" Type="http://schemas.openxmlformats.org/officeDocument/2006/relationships/tags" Target="../tags/tag231.xml" /><Relationship Id="rId3" Type="http://schemas.openxmlformats.org/officeDocument/2006/relationships/tags" Target="../tags/tag232.xml" /><Relationship Id="rId4" Type="http://schemas.openxmlformats.org/officeDocument/2006/relationships/tags" Target="../tags/tag233.xml" /><Relationship Id="rId5" Type="http://schemas.openxmlformats.org/officeDocument/2006/relationships/tags" Target="../tags/tag234.xml" /><Relationship Id="rId6" Type="http://schemas.openxmlformats.org/officeDocument/2006/relationships/tags" Target="../tags/tag235.xml" /><Relationship Id="rId7" Type="http://schemas.openxmlformats.org/officeDocument/2006/relationships/tags" Target="../tags/tag236.xml" /><Relationship Id="rId8" Type="http://schemas.openxmlformats.org/officeDocument/2006/relationships/image" Target="../media/image7.jpeg" /><Relationship Id="rId9" Type="http://schemas.openxmlformats.org/officeDocument/2006/relationships/tags" Target="../tags/tag23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6.xml" /><Relationship Id="rId10" Type="http://schemas.openxmlformats.org/officeDocument/2006/relationships/tags" Target="../tags/tag245.xml" /><Relationship Id="rId11" Type="http://schemas.openxmlformats.org/officeDocument/2006/relationships/tags" Target="../tags/tag246.xml" /><Relationship Id="rId12" Type="http://schemas.openxmlformats.org/officeDocument/2006/relationships/tags" Target="../tags/tag247.xml" /><Relationship Id="rId13" Type="http://schemas.openxmlformats.org/officeDocument/2006/relationships/tags" Target="../tags/tag248.xml" /><Relationship Id="rId14" Type="http://schemas.openxmlformats.org/officeDocument/2006/relationships/tags" Target="../tags/tag249.xml" /><Relationship Id="rId15" Type="http://schemas.openxmlformats.org/officeDocument/2006/relationships/tags" Target="../tags/tag250.xml" /><Relationship Id="rId2" Type="http://schemas.openxmlformats.org/officeDocument/2006/relationships/tags" Target="../tags/tag238.xml" /><Relationship Id="rId3" Type="http://schemas.openxmlformats.org/officeDocument/2006/relationships/tags" Target="../tags/tag239.xml" /><Relationship Id="rId4" Type="http://schemas.openxmlformats.org/officeDocument/2006/relationships/tags" Target="../tags/tag240.xml" /><Relationship Id="rId5" Type="http://schemas.openxmlformats.org/officeDocument/2006/relationships/tags" Target="../tags/tag241.xml" /><Relationship Id="rId6" Type="http://schemas.openxmlformats.org/officeDocument/2006/relationships/tags" Target="../tags/tag242.xml" /><Relationship Id="rId7" Type="http://schemas.openxmlformats.org/officeDocument/2006/relationships/tags" Target="../tags/tag243.xml" /><Relationship Id="rId8" Type="http://schemas.openxmlformats.org/officeDocument/2006/relationships/image" Target="../media/image8.jpeg" /><Relationship Id="rId9" Type="http://schemas.openxmlformats.org/officeDocument/2006/relationships/tags" Target="../tags/tag24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6.xml" /><Relationship Id="rId10" Type="http://schemas.openxmlformats.org/officeDocument/2006/relationships/tags" Target="../tags/tag258.xml" /><Relationship Id="rId11" Type="http://schemas.openxmlformats.org/officeDocument/2006/relationships/tags" Target="../tags/tag259.xml" /><Relationship Id="rId12" Type="http://schemas.openxmlformats.org/officeDocument/2006/relationships/tags" Target="../tags/tag260.xml" /><Relationship Id="rId13" Type="http://schemas.openxmlformats.org/officeDocument/2006/relationships/tags" Target="../tags/tag261.xml" /><Relationship Id="rId14" Type="http://schemas.openxmlformats.org/officeDocument/2006/relationships/tags" Target="../tags/tag262.xml" /><Relationship Id="rId15" Type="http://schemas.openxmlformats.org/officeDocument/2006/relationships/tags" Target="../tags/tag263.xml" /><Relationship Id="rId16" Type="http://schemas.openxmlformats.org/officeDocument/2006/relationships/tags" Target="../tags/tag264.xml" /><Relationship Id="rId17" Type="http://schemas.openxmlformats.org/officeDocument/2006/relationships/tags" Target="../tags/tag265.xml" /><Relationship Id="rId18" Type="http://schemas.openxmlformats.org/officeDocument/2006/relationships/tags" Target="../tags/tag266.xml" /><Relationship Id="rId19" Type="http://schemas.openxmlformats.org/officeDocument/2006/relationships/tags" Target="../tags/tag267.xml" /><Relationship Id="rId2" Type="http://schemas.openxmlformats.org/officeDocument/2006/relationships/tags" Target="../tags/tag251.xml" /><Relationship Id="rId20" Type="http://schemas.openxmlformats.org/officeDocument/2006/relationships/tags" Target="../tags/tag268.xml" /><Relationship Id="rId21" Type="http://schemas.openxmlformats.org/officeDocument/2006/relationships/tags" Target="../tags/tag269.xml" /><Relationship Id="rId22" Type="http://schemas.openxmlformats.org/officeDocument/2006/relationships/tags" Target="../tags/tag270.xml" /><Relationship Id="rId23" Type="http://schemas.openxmlformats.org/officeDocument/2006/relationships/tags" Target="../tags/tag271.xml" /><Relationship Id="rId24" Type="http://schemas.openxmlformats.org/officeDocument/2006/relationships/tags" Target="../tags/tag272.xml" /><Relationship Id="rId25" Type="http://schemas.openxmlformats.org/officeDocument/2006/relationships/tags" Target="../tags/tag273.xml" /><Relationship Id="rId26" Type="http://schemas.openxmlformats.org/officeDocument/2006/relationships/tags" Target="../tags/tag274.xml" /><Relationship Id="rId27" Type="http://schemas.openxmlformats.org/officeDocument/2006/relationships/tags" Target="../tags/tag275.xml" /><Relationship Id="rId28" Type="http://schemas.openxmlformats.org/officeDocument/2006/relationships/tags" Target="../tags/tag276.xml" /><Relationship Id="rId29" Type="http://schemas.openxmlformats.org/officeDocument/2006/relationships/tags" Target="../tags/tag277.xml" /><Relationship Id="rId3" Type="http://schemas.openxmlformats.org/officeDocument/2006/relationships/tags" Target="../tags/tag252.xml" /><Relationship Id="rId30" Type="http://schemas.openxmlformats.org/officeDocument/2006/relationships/tags" Target="../tags/tag278.xml" /><Relationship Id="rId31" Type="http://schemas.openxmlformats.org/officeDocument/2006/relationships/tags" Target="../tags/tag279.xml" /><Relationship Id="rId32" Type="http://schemas.openxmlformats.org/officeDocument/2006/relationships/tags" Target="../tags/tag280.xml" /><Relationship Id="rId33" Type="http://schemas.openxmlformats.org/officeDocument/2006/relationships/tags" Target="../tags/tag281.xml" /><Relationship Id="rId34" Type="http://schemas.openxmlformats.org/officeDocument/2006/relationships/tags" Target="../tags/tag282.xml" /><Relationship Id="rId35" Type="http://schemas.openxmlformats.org/officeDocument/2006/relationships/tags" Target="../tags/tag283.xml" /><Relationship Id="rId36" Type="http://schemas.openxmlformats.org/officeDocument/2006/relationships/tags" Target="../tags/tag284.xml" /><Relationship Id="rId37" Type="http://schemas.openxmlformats.org/officeDocument/2006/relationships/tags" Target="../tags/tag285.xml" /><Relationship Id="rId38" Type="http://schemas.openxmlformats.org/officeDocument/2006/relationships/tags" Target="../tags/tag286.xml" /><Relationship Id="rId39" Type="http://schemas.openxmlformats.org/officeDocument/2006/relationships/tags" Target="../tags/tag287.xml" /><Relationship Id="rId4" Type="http://schemas.openxmlformats.org/officeDocument/2006/relationships/tags" Target="../tags/tag253.xml" /><Relationship Id="rId40" Type="http://schemas.openxmlformats.org/officeDocument/2006/relationships/tags" Target="../tags/tag288.xml" /><Relationship Id="rId41" Type="http://schemas.openxmlformats.org/officeDocument/2006/relationships/tags" Target="../tags/tag289.xml" /><Relationship Id="rId42" Type="http://schemas.openxmlformats.org/officeDocument/2006/relationships/tags" Target="../tags/tag290.xml" /><Relationship Id="rId43" Type="http://schemas.openxmlformats.org/officeDocument/2006/relationships/tags" Target="../tags/tag291.xml" /><Relationship Id="rId44" Type="http://schemas.openxmlformats.org/officeDocument/2006/relationships/tags" Target="../tags/tag292.xml" /><Relationship Id="rId45" Type="http://schemas.openxmlformats.org/officeDocument/2006/relationships/tags" Target="../tags/tag293.xml" /><Relationship Id="rId46" Type="http://schemas.openxmlformats.org/officeDocument/2006/relationships/tags" Target="../tags/tag294.xml" /><Relationship Id="rId47" Type="http://schemas.openxmlformats.org/officeDocument/2006/relationships/tags" Target="../tags/tag295.xml" /><Relationship Id="rId48" Type="http://schemas.openxmlformats.org/officeDocument/2006/relationships/tags" Target="../tags/tag296.xml" /><Relationship Id="rId49" Type="http://schemas.openxmlformats.org/officeDocument/2006/relationships/tags" Target="../tags/tag297.xml" /><Relationship Id="rId5" Type="http://schemas.openxmlformats.org/officeDocument/2006/relationships/tags" Target="../tags/tag254.xml" /><Relationship Id="rId50" Type="http://schemas.openxmlformats.org/officeDocument/2006/relationships/tags" Target="../tags/tag298.xml" /><Relationship Id="rId51" Type="http://schemas.openxmlformats.org/officeDocument/2006/relationships/tags" Target="../tags/tag299.xml" /><Relationship Id="rId52" Type="http://schemas.openxmlformats.org/officeDocument/2006/relationships/tags" Target="../tags/tag300.xml" /><Relationship Id="rId53" Type="http://schemas.openxmlformats.org/officeDocument/2006/relationships/tags" Target="../tags/tag301.xml" /><Relationship Id="rId54" Type="http://schemas.openxmlformats.org/officeDocument/2006/relationships/tags" Target="../tags/tag302.xml" /><Relationship Id="rId6" Type="http://schemas.openxmlformats.org/officeDocument/2006/relationships/image" Target="../media/image9.jpeg" /><Relationship Id="rId7" Type="http://schemas.openxmlformats.org/officeDocument/2006/relationships/tags" Target="../tags/tag255.xml" /><Relationship Id="rId8" Type="http://schemas.openxmlformats.org/officeDocument/2006/relationships/tags" Target="../tags/tag256.xml" /><Relationship Id="rId9" Type="http://schemas.openxmlformats.org/officeDocument/2006/relationships/tags" Target="../tags/tag25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6.xml" /><Relationship Id="rId10" Type="http://schemas.openxmlformats.org/officeDocument/2006/relationships/tags" Target="../tags/tag313.xml" /><Relationship Id="rId11" Type="http://schemas.openxmlformats.org/officeDocument/2006/relationships/tags" Target="../tags/tag314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306.xml" /><Relationship Id="rId4" Type="http://schemas.openxmlformats.org/officeDocument/2006/relationships/tags" Target="../tags/tag307.xml" /><Relationship Id="rId5" Type="http://schemas.openxmlformats.org/officeDocument/2006/relationships/tags" Target="../tags/tag308.xml" /><Relationship Id="rId6" Type="http://schemas.openxmlformats.org/officeDocument/2006/relationships/tags" Target="../tags/tag309.xml" /><Relationship Id="rId7" Type="http://schemas.openxmlformats.org/officeDocument/2006/relationships/tags" Target="../tags/tag310.xml" /><Relationship Id="rId8" Type="http://schemas.openxmlformats.org/officeDocument/2006/relationships/tags" Target="../tags/tag311.xml" /><Relationship Id="rId9" Type="http://schemas.openxmlformats.org/officeDocument/2006/relationships/tags" Target="../tags/tag3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6.xml" /><Relationship Id="rId10" Type="http://schemas.openxmlformats.org/officeDocument/2006/relationships/tags" Target="../tags/tag322.xml" /><Relationship Id="rId11" Type="http://schemas.openxmlformats.org/officeDocument/2006/relationships/tags" Target="../tags/tag323.xml" /><Relationship Id="rId12" Type="http://schemas.openxmlformats.org/officeDocument/2006/relationships/tags" Target="../tags/tag324.xml" /><Relationship Id="rId2" Type="http://schemas.openxmlformats.org/officeDocument/2006/relationships/tags" Target="../tags/tag315.xml" /><Relationship Id="rId3" Type="http://schemas.openxmlformats.org/officeDocument/2006/relationships/tags" Target="../tags/tag316.xml" /><Relationship Id="rId4" Type="http://schemas.openxmlformats.org/officeDocument/2006/relationships/tags" Target="../tags/tag317.xml" /><Relationship Id="rId5" Type="http://schemas.openxmlformats.org/officeDocument/2006/relationships/tags" Target="../tags/tag318.xml" /><Relationship Id="rId6" Type="http://schemas.openxmlformats.org/officeDocument/2006/relationships/tags" Target="../tags/tag319.xml" /><Relationship Id="rId7" Type="http://schemas.openxmlformats.org/officeDocument/2006/relationships/tags" Target="../tags/tag320.xml" /><Relationship Id="rId8" Type="http://schemas.openxmlformats.org/officeDocument/2006/relationships/image" Target="../media/image10.png" /><Relationship Id="rId9" Type="http://schemas.openxmlformats.org/officeDocument/2006/relationships/tags" Target="../tags/tag32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6.xml" /><Relationship Id="rId10" Type="http://schemas.openxmlformats.org/officeDocument/2006/relationships/tags" Target="../tags/tag332.xml" /><Relationship Id="rId2" Type="http://schemas.openxmlformats.org/officeDocument/2006/relationships/tags" Target="../tags/tag325.xml" /><Relationship Id="rId3" Type="http://schemas.openxmlformats.org/officeDocument/2006/relationships/tags" Target="../tags/tag326.xml" /><Relationship Id="rId4" Type="http://schemas.openxmlformats.org/officeDocument/2006/relationships/tags" Target="../tags/tag327.xml" /><Relationship Id="rId5" Type="http://schemas.openxmlformats.org/officeDocument/2006/relationships/tags" Target="../tags/tag328.xml" /><Relationship Id="rId6" Type="http://schemas.openxmlformats.org/officeDocument/2006/relationships/tags" Target="../tags/tag329.xml" /><Relationship Id="rId7" Type="http://schemas.openxmlformats.org/officeDocument/2006/relationships/tags" Target="../tags/tag330.xml" /><Relationship Id="rId8" Type="http://schemas.openxmlformats.org/officeDocument/2006/relationships/image" Target="../media/image11.jpeg" /><Relationship Id="rId9" Type="http://schemas.openxmlformats.org/officeDocument/2006/relationships/tags" Target="../tags/tag33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6.xml" /><Relationship Id="rId10" Type="http://schemas.openxmlformats.org/officeDocument/2006/relationships/image" Target="../media/image12.jpeg" /><Relationship Id="rId11" Type="http://schemas.openxmlformats.org/officeDocument/2006/relationships/tags" Target="../tags/tag341.xml" /><Relationship Id="rId2" Type="http://schemas.openxmlformats.org/officeDocument/2006/relationships/tags" Target="../tags/tag333.xml" /><Relationship Id="rId3" Type="http://schemas.openxmlformats.org/officeDocument/2006/relationships/tags" Target="../tags/tag334.xml" /><Relationship Id="rId4" Type="http://schemas.openxmlformats.org/officeDocument/2006/relationships/tags" Target="../tags/tag335.xml" /><Relationship Id="rId5" Type="http://schemas.openxmlformats.org/officeDocument/2006/relationships/tags" Target="../tags/tag336.xml" /><Relationship Id="rId6" Type="http://schemas.openxmlformats.org/officeDocument/2006/relationships/tags" Target="../tags/tag337.xml" /><Relationship Id="rId7" Type="http://schemas.openxmlformats.org/officeDocument/2006/relationships/tags" Target="../tags/tag338.xml" /><Relationship Id="rId8" Type="http://schemas.openxmlformats.org/officeDocument/2006/relationships/tags" Target="../tags/tag339.xml" /><Relationship Id="rId9" Type="http://schemas.openxmlformats.org/officeDocument/2006/relationships/tags" Target="../tags/tag34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6.xml" /><Relationship Id="rId10" Type="http://schemas.openxmlformats.org/officeDocument/2006/relationships/tags" Target="../tags/tag349.xml" /><Relationship Id="rId11" Type="http://schemas.openxmlformats.org/officeDocument/2006/relationships/tags" Target="../tags/tag350.xml" /><Relationship Id="rId2" Type="http://schemas.openxmlformats.org/officeDocument/2006/relationships/tags" Target="../tags/tag342.xml" /><Relationship Id="rId3" Type="http://schemas.openxmlformats.org/officeDocument/2006/relationships/tags" Target="../tags/tag343.xml" /><Relationship Id="rId4" Type="http://schemas.openxmlformats.org/officeDocument/2006/relationships/tags" Target="../tags/tag344.xml" /><Relationship Id="rId5" Type="http://schemas.openxmlformats.org/officeDocument/2006/relationships/tags" Target="../tags/tag345.xml" /><Relationship Id="rId6" Type="http://schemas.openxmlformats.org/officeDocument/2006/relationships/tags" Target="../tags/tag346.xml" /><Relationship Id="rId7" Type="http://schemas.openxmlformats.org/officeDocument/2006/relationships/image" Target="../media/image13.jpeg" /><Relationship Id="rId8" Type="http://schemas.openxmlformats.org/officeDocument/2006/relationships/tags" Target="../tags/tag347.xml" /><Relationship Id="rId9" Type="http://schemas.openxmlformats.org/officeDocument/2006/relationships/tags" Target="../tags/tag34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6.xml" /><Relationship Id="rId10" Type="http://schemas.openxmlformats.org/officeDocument/2006/relationships/tags" Target="../tags/tag358.xml" /><Relationship Id="rId11" Type="http://schemas.openxmlformats.org/officeDocument/2006/relationships/tags" Target="../tags/tag359.xml" /><Relationship Id="rId2" Type="http://schemas.openxmlformats.org/officeDocument/2006/relationships/tags" Target="../tags/tag351.xml" /><Relationship Id="rId3" Type="http://schemas.openxmlformats.org/officeDocument/2006/relationships/tags" Target="../tags/tag352.xml" /><Relationship Id="rId4" Type="http://schemas.openxmlformats.org/officeDocument/2006/relationships/tags" Target="../tags/tag353.xml" /><Relationship Id="rId5" Type="http://schemas.openxmlformats.org/officeDocument/2006/relationships/tags" Target="../tags/tag354.xml" /><Relationship Id="rId6" Type="http://schemas.openxmlformats.org/officeDocument/2006/relationships/tags" Target="../tags/tag355.xml" /><Relationship Id="rId7" Type="http://schemas.openxmlformats.org/officeDocument/2006/relationships/tags" Target="../tags/tag356.xml" /><Relationship Id="rId8" Type="http://schemas.openxmlformats.org/officeDocument/2006/relationships/tags" Target="../tags/tag357.xml" /><Relationship Id="rId9" Type="http://schemas.openxmlformats.org/officeDocument/2006/relationships/image" Target="../media/image1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360.xml" /><Relationship Id="rId3" Type="http://schemas.openxmlformats.org/officeDocument/2006/relationships/tags" Target="../tags/tag361.xml" /><Relationship Id="rId4" Type="http://schemas.openxmlformats.org/officeDocument/2006/relationships/hyperlink" Target="https://d.book118.com/065224131322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8" name="文本框 17" title=""/>
          <p:cNvSpPr txBox="1"/>
          <p:nvPr>
            <p:custDataLst>
              <p:tags r:id="rId3"/>
            </p:custDataLst>
          </p:nvPr>
        </p:nvSpPr>
        <p:spPr>
          <a:xfrm>
            <a:off x="807035" y="1182360"/>
            <a:ext cx="6505895" cy="156966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dashDot"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>
              <a:lnSpc>
                <a:spcPct val="120000"/>
              </a:lnSpc>
            </a:pPr>
            <a:r>
              <a:rPr lang="zh-CN" altLang="en-US" sz="2800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男儿</a:t>
            </a: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何不带吴钩</a:t>
            </a:r>
            <a:r>
              <a:rPr lang="zh-CN" altLang="en-US" sz="2800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，收取</a:t>
            </a: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关山五十州</a:t>
            </a:r>
            <a:r>
              <a:rPr lang="en-US" altLang="zh-CN" sz="2800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?</a:t>
            </a:r>
          </a:p>
          <a:p>
            <a:pPr lvl="0" algn="ctr">
              <a:lnSpc>
                <a:spcPct val="120000"/>
              </a:lnSpc>
            </a:pPr>
            <a:r>
              <a:rPr lang="zh-CN" altLang="en-US" sz="2800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 请</a:t>
            </a: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君暂上凌烟阁</a:t>
            </a:r>
            <a:r>
              <a:rPr lang="zh-CN" altLang="en-US" sz="2800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，若</a:t>
            </a: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个书生万户侯</a:t>
            </a:r>
            <a:r>
              <a:rPr lang="zh-CN" altLang="en-US" sz="2800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。</a:t>
            </a:r>
            <a:endParaRPr lang="en-US" altLang="zh-CN" sz="2800" smtClean="0">
              <a:ln w="3175">
                <a:noFill/>
                <a:prstDash val="dash"/>
              </a:ln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汉仪楷体简" charset="0"/>
            </a:endParaRPr>
          </a:p>
          <a:p>
            <a:pPr lvl="0" algn="just">
              <a:lnSpc>
                <a:spcPct val="120000"/>
              </a:lnSpc>
            </a:pPr>
            <a:r>
              <a:rPr lang="en-US" altLang="zh-CN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 </a:t>
            </a:r>
            <a:r>
              <a:rPr lang="en-US" altLang="zh-CN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         ——</a:t>
            </a:r>
            <a:r>
              <a:rPr lang="zh-CN" altLang="en-US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（唐）李贺</a:t>
            </a:r>
            <a:r>
              <a:rPr lang="en-US" altLang="zh-CN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《</a:t>
            </a:r>
            <a:r>
              <a:rPr lang="zh-CN" altLang="en-US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南园十三首</a:t>
            </a:r>
            <a:r>
              <a:rPr lang="en-US" altLang="zh-CN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》</a:t>
            </a:r>
            <a:endParaRPr lang="en-US" altLang="zh-CN">
              <a:ln w="3175">
                <a:noFill/>
                <a:prstDash val="dash"/>
              </a:ln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汉仪楷体简" charset="0"/>
            </a:endParaRPr>
          </a:p>
        </p:txBody>
      </p:sp>
      <p:sp>
        <p:nvSpPr>
          <p:cNvPr id="4" name="文本框 3" title=""/>
          <p:cNvSpPr txBox="1"/>
          <p:nvPr>
            <p:custDataLst>
              <p:tags r:id="rId4"/>
            </p:custDataLst>
          </p:nvPr>
        </p:nvSpPr>
        <p:spPr>
          <a:xfrm>
            <a:off x="5908780" y="3663025"/>
            <a:ext cx="5008135" cy="156966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dashDot"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>
              <a:lnSpc>
                <a:spcPct val="120000"/>
              </a:lnSpc>
            </a:pPr>
            <a:r>
              <a:rPr lang="zh-CN" altLang="en-US" sz="2800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男儿</a:t>
            </a: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欲遂平生志</a:t>
            </a:r>
            <a:r>
              <a:rPr lang="zh-CN" altLang="en-US" sz="2800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，</a:t>
            </a:r>
            <a:endParaRPr lang="en-US" altLang="zh-CN" sz="2800" smtClean="0">
              <a:ln w="3175">
                <a:noFill/>
                <a:prstDash val="dash"/>
              </a:ln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汉仪楷体简" charset="0"/>
            </a:endParaRPr>
          </a:p>
          <a:p>
            <a:pPr lvl="0" algn="ctr">
              <a:lnSpc>
                <a:spcPct val="120000"/>
              </a:lnSpc>
            </a:pPr>
            <a:r>
              <a:rPr lang="zh-CN" altLang="en-US" sz="2800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六经</a:t>
            </a: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勤向窗前读</a:t>
            </a:r>
            <a:r>
              <a:rPr lang="zh-CN" altLang="en-US" sz="2800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。</a:t>
            </a:r>
            <a:endParaRPr lang="en-US" altLang="zh-CN" sz="2800" smtClean="0">
              <a:ln w="3175">
                <a:noFill/>
                <a:prstDash val="dash"/>
              </a:ln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汉仪楷体简" charset="0"/>
            </a:endParaRPr>
          </a:p>
          <a:p>
            <a:pPr lvl="0" algn="ctr">
              <a:lnSpc>
                <a:spcPct val="120000"/>
              </a:lnSpc>
            </a:pPr>
            <a:r>
              <a:rPr lang="en-US" altLang="zh-CN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——</a:t>
            </a:r>
            <a:r>
              <a:rPr lang="zh-CN" altLang="en-US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宋真宗</a:t>
            </a:r>
            <a:r>
              <a:rPr lang="en-US" altLang="zh-CN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《</a:t>
            </a:r>
            <a:r>
              <a:rPr lang="zh-CN" altLang="en-US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劝学诗</a:t>
            </a:r>
            <a:r>
              <a:rPr lang="en-US" altLang="zh-CN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》</a:t>
            </a:r>
            <a:endParaRPr lang="en-US" altLang="zh-CN">
              <a:ln w="3175">
                <a:noFill/>
                <a:prstDash val="dash"/>
              </a:ln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汉仪楷体简" charset="0"/>
            </a:endParaRPr>
          </a:p>
        </p:txBody>
      </p:sp>
      <p:sp>
        <p:nvSpPr>
          <p:cNvPr id="5" name="矩形 4" title=""/>
          <p:cNvSpPr/>
          <p:nvPr>
            <p:custDataLst>
              <p:tags r:id="rId5"/>
            </p:custDataLst>
          </p:nvPr>
        </p:nvSpPr>
        <p:spPr>
          <a:xfrm>
            <a:off x="8576665" y="1705580"/>
            <a:ext cx="1216930" cy="584775"/>
          </a:xfrm>
          <a:prstGeom prst="rect">
            <a:avLst/>
          </a:prstGeom>
          <a:solidFill>
            <a:srgbClr val="F6EACD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3200" smtClean="0">
                <a:latin typeface="楷体" panose="02010609060101010101" pitchFamily="49" charset="-122"/>
                <a:ea typeface="楷体" panose="02010609060101010101" pitchFamily="49" charset="-122"/>
                <a:cs typeface="等线" panose="02010600030101010101" charset="-122"/>
              </a:rPr>
              <a:t>尚武</a:t>
            </a:r>
            <a:endParaRPr lang="zh-CN" altLang="en-US" sz="3200">
              <a:latin typeface="楷体" panose="02010609060101010101" pitchFamily="49" charset="-122"/>
              <a:ea typeface="楷体" panose="02010609060101010101" pitchFamily="49" charset="-122"/>
              <a:cs typeface="等线" panose="02010600030101010101" charset="-122"/>
            </a:endParaRPr>
          </a:p>
        </p:txBody>
      </p:sp>
      <p:sp>
        <p:nvSpPr>
          <p:cNvPr id="6" name="矩形 5" title=""/>
          <p:cNvSpPr/>
          <p:nvPr>
            <p:custDataLst>
              <p:tags r:id="rId6"/>
            </p:custDataLst>
          </p:nvPr>
        </p:nvSpPr>
        <p:spPr>
          <a:xfrm>
            <a:off x="3381310" y="4186245"/>
            <a:ext cx="1216930" cy="584775"/>
          </a:xfrm>
          <a:prstGeom prst="rect">
            <a:avLst/>
          </a:prstGeom>
          <a:solidFill>
            <a:srgbClr val="F6EACD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3200" smtClean="0">
                <a:latin typeface="楷体" panose="02010609060101010101" pitchFamily="49" charset="-122"/>
                <a:ea typeface="楷体" panose="02010609060101010101" pitchFamily="49" charset="-122"/>
                <a:cs typeface="等线" panose="02010600030101010101" charset="-122"/>
              </a:rPr>
              <a:t>重文</a:t>
            </a:r>
            <a:endParaRPr lang="zh-CN" altLang="en-US" sz="3200">
              <a:latin typeface="楷体" panose="02010609060101010101" pitchFamily="49" charset="-122"/>
              <a:ea typeface="楷体" panose="02010609060101010101" pitchFamily="49" charset="-122"/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77288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4" grpId="0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文本框 4" title=""/>
          <p:cNvSpPr txBox="1"/>
          <p:nvPr>
            <p:custDataLst>
              <p:tags r:id="rId3"/>
            </p:custDataLst>
          </p:nvPr>
        </p:nvSpPr>
        <p:spPr>
          <a:xfrm>
            <a:off x="811107" y="221827"/>
            <a:ext cx="999744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3200"/>
          </a:p>
        </p:txBody>
      </p:sp>
      <p:sp>
        <p:nvSpPr>
          <p:cNvPr id="10" name="文本框 9" title=""/>
          <p:cNvSpPr txBox="1"/>
          <p:nvPr>
            <p:custDataLst>
              <p:tags r:id="rId4"/>
            </p:custDataLst>
          </p:nvPr>
        </p:nvSpPr>
        <p:spPr>
          <a:xfrm>
            <a:off x="2632430" y="1837630"/>
            <a:ext cx="6927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solidFill>
                  <a:prstClr val="white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 </a:t>
            </a:r>
            <a:r>
              <a:rPr lang="zh-CN" altLang="en-US" sz="2800" smtClean="0">
                <a:solidFill>
                  <a:prstClr val="white"/>
                </a:solidFill>
                <a:latin typeface="宋体" panose="02010600030101010101" pitchFamily="2" charset="-122"/>
                <a:cs typeface="华文新魏" panose="02010800040101010101" charset="-122"/>
              </a:rPr>
              <a:t>第一单元  隋唐时期：繁荣与开放的时代</a:t>
            </a:r>
          </a:p>
        </p:txBody>
      </p:sp>
      <p:pic>
        <p:nvPicPr>
          <p:cNvPr id="13" name="图片 12" title="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22675" y="-129193"/>
            <a:ext cx="12555090" cy="7302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3" title=""/>
          <p:cNvSpPr/>
          <p:nvPr>
            <p:custDataLst>
              <p:tags r:id="rId7"/>
            </p:custDataLst>
          </p:nvPr>
        </p:nvSpPr>
        <p:spPr>
          <a:xfrm>
            <a:off x="-222674" y="1322775"/>
            <a:ext cx="12525912" cy="3822340"/>
          </a:xfrm>
          <a:prstGeom prst="rect">
            <a:avLst/>
          </a:prstGeom>
          <a:solidFill>
            <a:schemeClr val="bg2">
              <a:lumMod val="2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1000" b="0">
              <a:solidFill>
                <a:prstClr val="white"/>
              </a:solidFill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15" name="文本框 14" title=""/>
          <p:cNvSpPr txBox="1"/>
          <p:nvPr>
            <p:custDataLst>
              <p:tags r:id="rId8"/>
            </p:custDataLst>
          </p:nvPr>
        </p:nvSpPr>
        <p:spPr>
          <a:xfrm>
            <a:off x="1836745" y="1926824"/>
            <a:ext cx="9302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solidFill>
                  <a:prstClr val="white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 </a:t>
            </a:r>
            <a:r>
              <a:rPr lang="zh-CN" altLang="en-US" sz="2800" smtClean="0">
                <a:solidFill>
                  <a:prstClr val="white"/>
                </a:solidFill>
                <a:latin typeface="宋体" panose="02010600030101010101" pitchFamily="2" charset="-122"/>
                <a:cs typeface="华文新魏" panose="02010800040101010101" charset="-122"/>
              </a:rPr>
              <a:t>第二单元  </a:t>
            </a:r>
            <a:r>
              <a:rPr lang="zh-CN" altLang="en-US" sz="2800">
                <a:solidFill>
                  <a:prstClr val="white"/>
                </a:solidFill>
                <a:latin typeface="宋体" panose="02010600030101010101" pitchFamily="2" charset="-122"/>
                <a:cs typeface="华文新魏" panose="02010800040101010101" charset="-122"/>
              </a:rPr>
              <a:t>辽宋夏金元</a:t>
            </a:r>
            <a:r>
              <a:rPr lang="zh-CN" altLang="en-US" sz="2800" smtClean="0">
                <a:solidFill>
                  <a:prstClr val="white"/>
                </a:solidFill>
                <a:latin typeface="宋体" panose="02010600030101010101" pitchFamily="2" charset="-122"/>
                <a:cs typeface="华文新魏" panose="02010800040101010101" charset="-122"/>
              </a:rPr>
              <a:t>时期：民族关系发展和社会变化</a:t>
            </a:r>
          </a:p>
        </p:txBody>
      </p:sp>
      <p:sp>
        <p:nvSpPr>
          <p:cNvPr id="16" name="文本框 15" title=""/>
          <p:cNvSpPr txBox="1"/>
          <p:nvPr>
            <p:custDataLst>
              <p:tags r:id="rId9"/>
            </p:custDataLst>
          </p:nvPr>
        </p:nvSpPr>
        <p:spPr>
          <a:xfrm>
            <a:off x="-111438" y="2967973"/>
            <a:ext cx="124146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6000" smtClean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  <a:cs typeface="华文行楷" panose="02010800040101010101" charset="-122"/>
              </a:rPr>
              <a:t>第</a:t>
            </a:r>
            <a:r>
              <a:rPr lang="en-US" altLang="zh-CN" sz="600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  <a:cs typeface="华文行楷" panose="02010800040101010101" charset="-122"/>
              </a:rPr>
              <a:t>6</a:t>
            </a:r>
            <a:r>
              <a:rPr lang="zh-CN" altLang="en-US" sz="6000" smtClean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  <a:cs typeface="华文行楷" panose="02010800040101010101" charset="-122"/>
              </a:rPr>
              <a:t>课 北宋的政治</a:t>
            </a:r>
          </a:p>
        </p:txBody>
      </p:sp>
    </p:spTree>
    <p:extLst>
      <p:ext uri="{BB962C8B-B14F-4D97-AF65-F5344CB8AC3E}">
        <p14:creationId xmlns:p14="http://schemas.microsoft.com/office/powerpoint/2010/main" val="26292918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2" name="组合 1" title=""/>
          <p:cNvGrpSpPr/>
          <p:nvPr>
            <p:custDataLst>
              <p:tags r:id="rId3"/>
            </p:custDataLst>
          </p:nvPr>
        </p:nvGrpSpPr>
        <p:grpSpPr>
          <a:xfrm>
            <a:off x="223601" y="44475"/>
            <a:ext cx="6225473" cy="667450"/>
            <a:chOff x="1402369" y="435973"/>
            <a:chExt cx="6225473" cy="667450"/>
          </a:xfrm>
        </p:grpSpPr>
        <p:cxnSp>
          <p:nvCxnSpPr>
            <p:cNvPr id="3" name="直接连接符 2"/>
            <p:cNvCxnSpPr/>
            <p:nvPr>
              <p:custDataLst>
                <p:tags r:id="rId4"/>
              </p:custDataLst>
            </p:nvPr>
          </p:nvCxnSpPr>
          <p:spPr>
            <a:xfrm>
              <a:off x="1402369" y="1103423"/>
              <a:ext cx="6225473" cy="0"/>
            </a:xfrm>
            <a:prstGeom prst="line">
              <a:avLst/>
            </a:prstGeom>
            <a:noFill/>
            <a:ln w="28575" cap="flat">
              <a:noFill/>
              <a:prstDash val="solid"/>
              <a:miter lim="800000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4" name="文本框 3"/>
            <p:cNvSpPr txBox="1"/>
            <p:nvPr>
              <p:custDataLst>
                <p:tags r:id="rId5"/>
              </p:custDataLst>
            </p:nvPr>
          </p:nvSpPr>
          <p:spPr>
            <a:xfrm>
              <a:off x="1483990" y="435973"/>
              <a:ext cx="4637163" cy="615549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60958" tIns="60958" rIns="60958" bIns="60958" numCol="1" spcCol="38100" rtlCol="0"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atinLnBrk="1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200" ker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/>
                </a:rPr>
                <a:t>一</a:t>
              </a:r>
              <a:r>
                <a:rPr lang="zh-CN" altLang="en-US" sz="3200" kern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/>
                </a:rPr>
                <a:t>、宋太祖强化中央集权</a:t>
              </a:r>
              <a:endParaRPr lang="zh-CN" altLang="en-US" sz="3200" kern="0">
                <a:latin typeface="微软雅黑" panose="020b0503020204020204" pitchFamily="34" charset="-122"/>
                <a:ea typeface="微软雅黑" panose="020b0503020204020204" pitchFamily="34" charset="-122"/>
                <a:sym typeface="Arial"/>
              </a:endParaRPr>
            </a:p>
          </p:txBody>
        </p:sp>
      </p:grpSp>
      <p:sp>
        <p:nvSpPr>
          <p:cNvPr id="8" name="文本框 7" title=""/>
          <p:cNvSpPr txBox="1"/>
          <p:nvPr>
            <p:custDataLst>
              <p:tags r:id="rId6"/>
            </p:custDataLst>
          </p:nvPr>
        </p:nvSpPr>
        <p:spPr>
          <a:xfrm>
            <a:off x="5347120" y="2024850"/>
            <a:ext cx="6559775" cy="422885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dashDot"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just">
              <a:lnSpc>
                <a:spcPct val="120000"/>
              </a:lnSpc>
            </a:pPr>
            <a:r>
              <a:rPr lang="en-US" altLang="zh-CN" sz="2800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    959</a:t>
            </a: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年，周世宗柴荣崩，七岁的周恭帝柴宗训即位。殿前都点检、归德军节度使赵匡胤等掌握了军权。</a:t>
            </a:r>
          </a:p>
          <a:p>
            <a:pPr lvl="0" algn="just">
              <a:lnSpc>
                <a:spcPct val="120000"/>
              </a:lnSpc>
            </a:pP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  </a:t>
            </a:r>
            <a:r>
              <a:rPr lang="zh-CN" altLang="en-US" sz="2800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  </a:t>
            </a:r>
            <a:r>
              <a:rPr lang="en-US" altLang="zh-CN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960</a:t>
            </a:r>
            <a:r>
              <a:rPr lang="zh-CN" altLang="en-US" sz="2800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年，</a:t>
            </a: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传闻契丹联合北汉南下攻周，赵匡胤统率诸军北上御敌。周军行至陈桥驿，发动兵变，众将以黄袍加在赵匡胤身上，拥立他为皇帝。随后，周恭帝禅位</a:t>
            </a:r>
            <a:r>
              <a:rPr lang="zh-CN" altLang="en-US" sz="2800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。赵匡胤</a:t>
            </a: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即位后，改国号为“宋”。</a:t>
            </a:r>
          </a:p>
        </p:txBody>
      </p:sp>
      <p:sp>
        <p:nvSpPr>
          <p:cNvPr id="10" name="矩形 9" title=""/>
          <p:cNvSpPr/>
          <p:nvPr>
            <p:custDataLst>
              <p:tags r:id="rId7"/>
            </p:custDataLst>
          </p:nvPr>
        </p:nvSpPr>
        <p:spPr>
          <a:xfrm>
            <a:off x="1" y="764072"/>
            <a:ext cx="3662140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latin typeface="宋体" panose="02010600030101010101" pitchFamily="2" charset="-122"/>
                <a:cs typeface="等线" panose="02010600030101010101" charset="-122"/>
              </a:rPr>
              <a:t>（</a:t>
            </a:r>
            <a:r>
              <a:rPr lang="zh-CN" altLang="en-US" sz="2800">
                <a:latin typeface="宋体" panose="02010600030101010101" pitchFamily="2" charset="-122"/>
                <a:cs typeface="等线" panose="02010600030101010101" charset="-122"/>
              </a:rPr>
              <a:t>一</a:t>
            </a:r>
            <a:r>
              <a:rPr lang="zh-CN" altLang="en-US" sz="2800" smtClean="0">
                <a:latin typeface="宋体" panose="02010600030101010101" pitchFamily="2" charset="-122"/>
                <a:cs typeface="等线" panose="02010600030101010101" charset="-122"/>
              </a:rPr>
              <a:t>）北宋的建立：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等线" panose="02010600030101010101" charset="-122"/>
            </a:endParaRPr>
          </a:p>
        </p:txBody>
      </p:sp>
      <p:pic>
        <p:nvPicPr>
          <p:cNvPr id="9" name="Picture 4" title="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8"/>
          <a:srcRect l="1512" t="2726" r="1696" b="1221"/>
          <a:stretch>
            <a:fillRect/>
          </a:stretch>
        </p:blipFill>
        <p:spPr bwMode="auto">
          <a:xfrm>
            <a:off x="223601" y="1705415"/>
            <a:ext cx="4948288" cy="48677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065581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2" name="组合 1" title=""/>
          <p:cNvGrpSpPr/>
          <p:nvPr>
            <p:custDataLst>
              <p:tags r:id="rId3"/>
            </p:custDataLst>
          </p:nvPr>
        </p:nvGrpSpPr>
        <p:grpSpPr>
          <a:xfrm>
            <a:off x="223601" y="44475"/>
            <a:ext cx="6225473" cy="667450"/>
            <a:chOff x="1402369" y="435973"/>
            <a:chExt cx="6225473" cy="667450"/>
          </a:xfrm>
        </p:grpSpPr>
        <p:cxnSp>
          <p:nvCxnSpPr>
            <p:cNvPr id="3" name="直接连接符 2"/>
            <p:cNvCxnSpPr/>
            <p:nvPr>
              <p:custDataLst>
                <p:tags r:id="rId4"/>
              </p:custDataLst>
            </p:nvPr>
          </p:nvCxnSpPr>
          <p:spPr>
            <a:xfrm>
              <a:off x="1402369" y="1103423"/>
              <a:ext cx="6225473" cy="0"/>
            </a:xfrm>
            <a:prstGeom prst="line">
              <a:avLst/>
            </a:prstGeom>
            <a:noFill/>
            <a:ln w="28575" cap="flat">
              <a:noFill/>
              <a:prstDash val="solid"/>
              <a:miter lim="800000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4" name="文本框 3"/>
            <p:cNvSpPr txBox="1"/>
            <p:nvPr>
              <p:custDataLst>
                <p:tags r:id="rId5"/>
              </p:custDataLst>
            </p:nvPr>
          </p:nvSpPr>
          <p:spPr>
            <a:xfrm>
              <a:off x="1483990" y="435973"/>
              <a:ext cx="4637163" cy="615549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60958" tIns="60958" rIns="60958" bIns="60958" numCol="1" spcCol="38100" rtlCol="0"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atinLnBrk="1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200" ker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/>
                </a:rPr>
                <a:t>一</a:t>
              </a:r>
              <a:r>
                <a:rPr lang="zh-CN" altLang="en-US" sz="3200" kern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/>
                </a:rPr>
                <a:t>、宋太祖强化中央集权</a:t>
              </a:r>
              <a:endParaRPr lang="zh-CN" altLang="en-US" sz="3200" kern="0">
                <a:latin typeface="微软雅黑" panose="020b0503020204020204" pitchFamily="34" charset="-122"/>
                <a:ea typeface="微软雅黑" panose="020b0503020204020204" pitchFamily="34" charset="-122"/>
                <a:sym typeface="Arial"/>
              </a:endParaRPr>
            </a:p>
          </p:txBody>
        </p:sp>
      </p:grpSp>
      <p:sp>
        <p:nvSpPr>
          <p:cNvPr id="13" name="矩形 12" title=""/>
          <p:cNvSpPr/>
          <p:nvPr>
            <p:custDataLst>
              <p:tags r:id="rId6"/>
            </p:custDataLst>
          </p:nvPr>
        </p:nvSpPr>
        <p:spPr>
          <a:xfrm>
            <a:off x="1" y="764072"/>
            <a:ext cx="3662140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latin typeface="宋体" panose="02010600030101010101" pitchFamily="2" charset="-122"/>
                <a:cs typeface="等线" panose="02010600030101010101" charset="-122"/>
              </a:rPr>
              <a:t>（</a:t>
            </a:r>
            <a:r>
              <a:rPr lang="zh-CN" altLang="en-US" sz="2800">
                <a:latin typeface="宋体" panose="02010600030101010101" pitchFamily="2" charset="-122"/>
                <a:cs typeface="等线" panose="02010600030101010101" charset="-122"/>
              </a:rPr>
              <a:t>一</a:t>
            </a:r>
            <a:r>
              <a:rPr lang="zh-CN" altLang="en-US" sz="2800" smtClean="0">
                <a:latin typeface="宋体" panose="02010600030101010101" pitchFamily="2" charset="-122"/>
                <a:cs typeface="等线" panose="02010600030101010101" charset="-122"/>
              </a:rPr>
              <a:t>）北宋的建立：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等线" panose="02010600030101010101" charset="-122"/>
            </a:endParaRPr>
          </a:p>
        </p:txBody>
      </p:sp>
      <p:grpSp>
        <p:nvGrpSpPr>
          <p:cNvPr id="6" name="组合 5" title=""/>
          <p:cNvGrpSpPr/>
          <p:nvPr>
            <p:custDataLst>
              <p:tags r:id="rId7"/>
            </p:custDataLst>
          </p:nvPr>
        </p:nvGrpSpPr>
        <p:grpSpPr>
          <a:xfrm>
            <a:off x="573010" y="2074846"/>
            <a:ext cx="3308243" cy="3990677"/>
            <a:chOff x="541116" y="2305680"/>
            <a:chExt cx="3121025" cy="3990677"/>
          </a:xfrm>
        </p:grpSpPr>
        <p:pic>
          <p:nvPicPr>
            <p:cNvPr id="7" name="图片 5121" descr="11"/>
            <p:cNvPicPr>
              <a:picLocks noChangeAspect="1" noChangeArrowheads="1"/>
            </p:cNvPicPr>
            <p:nvPr>
              <p:custDataLst>
                <p:tags r:id="rId9"/>
              </p:custDataLst>
            </p:nvPr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41116" y="2305680"/>
              <a:ext cx="3121025" cy="3529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文本框 4"/>
            <p:cNvSpPr txBox="1"/>
            <p:nvPr>
              <p:custDataLst>
                <p:tags r:id="rId10"/>
              </p:custDataLst>
            </p:nvPr>
          </p:nvSpPr>
          <p:spPr>
            <a:xfrm>
              <a:off x="1390536" y="5834692"/>
              <a:ext cx="14221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zh-CN" altLang="en-US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等线" panose="02010600030101010101" charset="-122"/>
                </a:rPr>
                <a:t>宋太祖像</a:t>
              </a:r>
            </a:p>
          </p:txBody>
        </p:sp>
      </p:grpSp>
      <p:sp>
        <p:nvSpPr>
          <p:cNvPr id="10" name="Text Box 3" title="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691850" y="2726925"/>
            <a:ext cx="252747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等线" panose="02010600030101010101" charset="-122"/>
              </a:rPr>
              <a:t>1</a:t>
            </a:r>
            <a:r>
              <a:rPr lang="en-US" altLang="zh-CN" sz="28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等线" panose="02010600030101010101" charset="-122"/>
              </a:rPr>
              <a:t>.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等线" panose="02010600030101010101" charset="-122"/>
              </a:rPr>
              <a:t>建立时间</a:t>
            </a:r>
            <a:r>
              <a:rPr lang="zh-CN" altLang="en-US" sz="28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等线" panose="02010600030101010101" charset="-122"/>
              </a:rPr>
              <a:t>：</a:t>
            </a:r>
            <a:endParaRPr lang="en-US" altLang="zh-CN" sz="280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等线" panose="02010600030101010101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80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等线" panose="02010600030101010101" charset="-122"/>
              </a:rPr>
              <a:t>2</a:t>
            </a:r>
            <a:r>
              <a:rPr lang="en-US" altLang="zh-CN" sz="28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等线" panose="02010600030101010101" charset="-122"/>
              </a:rPr>
              <a:t>.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等线" panose="02010600030101010101" charset="-122"/>
              </a:rPr>
              <a:t>建立事件</a:t>
            </a:r>
            <a:r>
              <a:rPr lang="zh-CN" altLang="en-US" sz="28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等线" panose="02010600030101010101" charset="-122"/>
              </a:rPr>
              <a:t>：</a:t>
            </a:r>
          </a:p>
          <a:p>
            <a:pPr>
              <a:spcBef>
                <a:spcPct val="50000"/>
              </a:spcBef>
            </a:pPr>
            <a:r>
              <a:rPr lang="en-US" altLang="zh-CN" sz="280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等线" panose="02010600030101010101" charset="-122"/>
              </a:rPr>
              <a:t>3</a:t>
            </a:r>
            <a:r>
              <a:rPr lang="en-US" altLang="zh-CN" sz="28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等线" panose="02010600030101010101" charset="-122"/>
              </a:rPr>
              <a:t>.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等线" panose="02010600030101010101" charset="-122"/>
              </a:rPr>
              <a:t>建立者</a:t>
            </a:r>
            <a:r>
              <a:rPr lang="zh-CN" altLang="en-US" sz="28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等线" panose="02010600030101010101" charset="-122"/>
              </a:rPr>
              <a:t>：</a:t>
            </a:r>
          </a:p>
          <a:p>
            <a:pPr>
              <a:spcBef>
                <a:spcPct val="50000"/>
              </a:spcBef>
            </a:pPr>
            <a:r>
              <a:rPr lang="en-US" altLang="zh-CN" sz="280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等线" panose="02010600030101010101" charset="-122"/>
              </a:rPr>
              <a:t>4</a:t>
            </a:r>
            <a:r>
              <a:rPr lang="en-US" altLang="zh-CN" sz="28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等线" panose="02010600030101010101" charset="-122"/>
              </a:rPr>
              <a:t>.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等线" panose="02010600030101010101" charset="-122"/>
              </a:rPr>
              <a:t>都城</a:t>
            </a:r>
            <a:r>
              <a:rPr lang="zh-CN" altLang="en-US" sz="280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等线" panose="02010600030101010101" charset="-122"/>
              </a:rPr>
              <a:t>：</a:t>
            </a:r>
            <a:endParaRPr lang="en-US" altLang="zh-CN" sz="280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等线" panose="02010600030101010101" charset="-122"/>
            </a:endParaRPr>
          </a:p>
        </p:txBody>
      </p:sp>
      <p:sp>
        <p:nvSpPr>
          <p:cNvPr id="11" name="Text Box 11" title="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938490" y="2726925"/>
            <a:ext cx="13970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等线" panose="02010600030101010101" charset="-122"/>
              </a:rPr>
              <a:t>960</a:t>
            </a:r>
            <a:r>
              <a:rPr lang="zh-CN" altLang="en-US" sz="28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等线" panose="02010600030101010101" charset="-122"/>
              </a:rPr>
              <a:t>年</a:t>
            </a:r>
          </a:p>
        </p:txBody>
      </p:sp>
      <p:sp>
        <p:nvSpPr>
          <p:cNvPr id="12" name="TextBox 1" title="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928891" y="3358647"/>
            <a:ext cx="48069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等线" panose="02010600030101010101" charset="-122"/>
              </a:rPr>
              <a:t>陈桥兵变（黄袍加身）</a:t>
            </a:r>
          </a:p>
        </p:txBody>
      </p:sp>
      <p:sp>
        <p:nvSpPr>
          <p:cNvPr id="14" name="Text Box 12" title="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938165" y="4035130"/>
            <a:ext cx="3721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等线" panose="02010600030101010101" charset="-122"/>
              </a:rPr>
              <a:t>赵匡胤（宋太祖）</a:t>
            </a:r>
          </a:p>
        </p:txBody>
      </p:sp>
      <p:sp>
        <p:nvSpPr>
          <p:cNvPr id="15" name="Text Box 14" title="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6936029" y="4666851"/>
            <a:ext cx="20034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1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等线" panose="02010600030101010101" charset="-122"/>
              </a:rPr>
              <a:t>开封（东京）</a:t>
            </a:r>
          </a:p>
        </p:txBody>
      </p:sp>
    </p:spTree>
    <p:extLst>
      <p:ext uri="{BB962C8B-B14F-4D97-AF65-F5344CB8AC3E}">
        <p14:creationId xmlns:p14="http://schemas.microsoft.com/office/powerpoint/2010/main" val="38760000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内容占位符 2" title=""/>
          <p:cNvSpPr>
            <a:spLocks noGrp="1"/>
          </p:cNvSpPr>
          <p:nvPr>
            <p:ph idx="4294967295"/>
            <p:custDataLst>
              <p:tags r:id="rId3"/>
            </p:custDataLst>
          </p:nvPr>
        </p:nvSpPr>
        <p:spPr>
          <a:xfrm>
            <a:off x="6033945" y="3197717"/>
            <a:ext cx="1612209" cy="92258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altLang="zh-CN" sz="2800" b="1" noProof="1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800" b="1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方针</a:t>
            </a:r>
            <a:r>
              <a:rPr lang="zh-CN" altLang="en-US" sz="2800" b="1" noProof="1"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altLang="zh-CN" sz="2800" b="1" noProof="1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800" b="1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结果</a:t>
            </a:r>
            <a:r>
              <a:rPr lang="zh-CN" altLang="en-US" sz="2800" b="1" noProof="1"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</a:p>
        </p:txBody>
      </p:sp>
      <p:grpSp>
        <p:nvGrpSpPr>
          <p:cNvPr id="23554" name="组合 161794" title=""/>
          <p:cNvGrpSpPr/>
          <p:nvPr>
            <p:custDataLst>
              <p:tags r:id="rId4"/>
            </p:custDataLst>
          </p:nvPr>
        </p:nvGrpSpPr>
        <p:grpSpPr>
          <a:xfrm>
            <a:off x="266700" y="1316038"/>
            <a:ext cx="5486400" cy="5381625"/>
            <a:chOff x="1104" y="0"/>
            <a:chExt cx="3456" cy="4320"/>
          </a:xfrm>
        </p:grpSpPr>
        <p:grpSp>
          <p:nvGrpSpPr>
            <p:cNvPr id="23555" name="组合 161795"/>
            <p:cNvGrpSpPr/>
            <p:nvPr>
              <p:custDataLst>
                <p:tags r:id="rId5"/>
              </p:custDataLst>
            </p:nvPr>
          </p:nvGrpSpPr>
          <p:grpSpPr>
            <a:xfrm>
              <a:off x="1104" y="0"/>
              <a:ext cx="3456" cy="4320"/>
              <a:chOff x="1071" y="480"/>
              <a:chExt cx="3200" cy="3840"/>
            </a:xfrm>
          </p:grpSpPr>
          <p:pic>
            <p:nvPicPr>
              <p:cNvPr id="23556" name="图片 161796" descr="五代十国后期形势图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6"/>
              <a:stretch>
                <a:fillRect/>
              </a:stretch>
            </p:blipFill>
            <p:spPr>
              <a:xfrm>
                <a:off x="1071" y="480"/>
                <a:ext cx="3200" cy="384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6149" name="任意多边形 161797"/>
              <p:cNvSpPr/>
              <p:nvPr>
                <p:custDataLst>
                  <p:tags r:id="rId8"/>
                </p:custDataLst>
              </p:nvPr>
            </p:nvSpPr>
            <p:spPr>
              <a:xfrm>
                <a:off x="1440" y="947"/>
                <a:ext cx="2483" cy="1689"/>
              </a:xfrm>
              <a:custGeom>
                <a:rect l="0" t="0" r="0" b="0"/>
                <a:pathLst>
                  <a:path w="2485" h="1689">
                    <a:moveTo>
                      <a:pt x="2418" y="415"/>
                    </a:moveTo>
                    <a:cubicBezTo>
                      <a:pt x="2403" y="405"/>
                      <a:pt x="2387" y="391"/>
                      <a:pt x="2373" y="391"/>
                    </a:cubicBezTo>
                    <a:cubicBezTo>
                      <a:pt x="2359" y="391"/>
                      <a:pt x="2347" y="417"/>
                      <a:pt x="2333" y="415"/>
                    </a:cubicBezTo>
                    <a:cubicBezTo>
                      <a:pt x="2319" y="413"/>
                      <a:pt x="2312" y="390"/>
                      <a:pt x="2290" y="377"/>
                    </a:cubicBezTo>
                    <a:cubicBezTo>
                      <a:pt x="2269" y="365"/>
                      <a:pt x="2233" y="337"/>
                      <a:pt x="2205" y="339"/>
                    </a:cubicBezTo>
                    <a:cubicBezTo>
                      <a:pt x="2177" y="341"/>
                      <a:pt x="2145" y="370"/>
                      <a:pt x="2124" y="389"/>
                    </a:cubicBezTo>
                    <a:cubicBezTo>
                      <a:pt x="2103" y="408"/>
                      <a:pt x="2092" y="436"/>
                      <a:pt x="2077" y="453"/>
                    </a:cubicBezTo>
                    <a:cubicBezTo>
                      <a:pt x="2062" y="470"/>
                      <a:pt x="2055" y="485"/>
                      <a:pt x="2034" y="491"/>
                    </a:cubicBezTo>
                    <a:cubicBezTo>
                      <a:pt x="2013" y="497"/>
                      <a:pt x="1970" y="497"/>
                      <a:pt x="1949" y="491"/>
                    </a:cubicBezTo>
                    <a:cubicBezTo>
                      <a:pt x="1928" y="485"/>
                      <a:pt x="1928" y="466"/>
                      <a:pt x="1906" y="453"/>
                    </a:cubicBezTo>
                    <a:cubicBezTo>
                      <a:pt x="1885" y="441"/>
                      <a:pt x="1835" y="434"/>
                      <a:pt x="1821" y="415"/>
                    </a:cubicBezTo>
                    <a:cubicBezTo>
                      <a:pt x="1807" y="396"/>
                      <a:pt x="1828" y="358"/>
                      <a:pt x="1821" y="339"/>
                    </a:cubicBezTo>
                    <a:cubicBezTo>
                      <a:pt x="1814" y="320"/>
                      <a:pt x="1793" y="308"/>
                      <a:pt x="1778" y="301"/>
                    </a:cubicBezTo>
                    <a:cubicBezTo>
                      <a:pt x="1764" y="295"/>
                      <a:pt x="1743" y="308"/>
                      <a:pt x="1736" y="301"/>
                    </a:cubicBezTo>
                    <a:cubicBezTo>
                      <a:pt x="1729" y="295"/>
                      <a:pt x="1743" y="284"/>
                      <a:pt x="1736" y="263"/>
                    </a:cubicBezTo>
                    <a:cubicBezTo>
                      <a:pt x="1729" y="242"/>
                      <a:pt x="1708" y="189"/>
                      <a:pt x="1692" y="177"/>
                    </a:cubicBezTo>
                    <a:cubicBezTo>
                      <a:pt x="1676" y="165"/>
                      <a:pt x="1672" y="194"/>
                      <a:pt x="1641" y="194"/>
                    </a:cubicBezTo>
                    <a:cubicBezTo>
                      <a:pt x="1610" y="194"/>
                      <a:pt x="1533" y="178"/>
                      <a:pt x="1506" y="177"/>
                    </a:cubicBezTo>
                    <a:cubicBezTo>
                      <a:pt x="1479" y="176"/>
                      <a:pt x="1497" y="205"/>
                      <a:pt x="1480" y="188"/>
                    </a:cubicBezTo>
                    <a:cubicBezTo>
                      <a:pt x="1463" y="171"/>
                      <a:pt x="1424" y="85"/>
                      <a:pt x="1404" y="75"/>
                    </a:cubicBezTo>
                    <a:cubicBezTo>
                      <a:pt x="1384" y="65"/>
                      <a:pt x="1371" y="107"/>
                      <a:pt x="1362" y="126"/>
                    </a:cubicBezTo>
                    <a:cubicBezTo>
                      <a:pt x="1353" y="145"/>
                      <a:pt x="1355" y="174"/>
                      <a:pt x="1352" y="188"/>
                    </a:cubicBezTo>
                    <a:cubicBezTo>
                      <a:pt x="1349" y="202"/>
                      <a:pt x="1345" y="205"/>
                      <a:pt x="1345" y="211"/>
                    </a:cubicBezTo>
                    <a:cubicBezTo>
                      <a:pt x="1345" y="217"/>
                      <a:pt x="1358" y="216"/>
                      <a:pt x="1352" y="225"/>
                    </a:cubicBezTo>
                    <a:cubicBezTo>
                      <a:pt x="1346" y="234"/>
                      <a:pt x="1323" y="257"/>
                      <a:pt x="1309" y="263"/>
                    </a:cubicBezTo>
                    <a:cubicBezTo>
                      <a:pt x="1295" y="270"/>
                      <a:pt x="1281" y="244"/>
                      <a:pt x="1266" y="263"/>
                    </a:cubicBezTo>
                    <a:cubicBezTo>
                      <a:pt x="1252" y="282"/>
                      <a:pt x="1224" y="346"/>
                      <a:pt x="1224" y="377"/>
                    </a:cubicBezTo>
                    <a:cubicBezTo>
                      <a:pt x="1224" y="409"/>
                      <a:pt x="1259" y="434"/>
                      <a:pt x="1266" y="453"/>
                    </a:cubicBezTo>
                    <a:cubicBezTo>
                      <a:pt x="1273" y="472"/>
                      <a:pt x="1281" y="485"/>
                      <a:pt x="1266" y="491"/>
                    </a:cubicBezTo>
                    <a:cubicBezTo>
                      <a:pt x="1252" y="497"/>
                      <a:pt x="1202" y="491"/>
                      <a:pt x="1181" y="491"/>
                    </a:cubicBezTo>
                    <a:cubicBezTo>
                      <a:pt x="1160" y="491"/>
                      <a:pt x="1153" y="478"/>
                      <a:pt x="1138" y="491"/>
                    </a:cubicBezTo>
                    <a:cubicBezTo>
                      <a:pt x="1124" y="504"/>
                      <a:pt x="1103" y="548"/>
                      <a:pt x="1096" y="567"/>
                    </a:cubicBezTo>
                    <a:cubicBezTo>
                      <a:pt x="1089" y="586"/>
                      <a:pt x="1105" y="593"/>
                      <a:pt x="1096" y="605"/>
                    </a:cubicBezTo>
                    <a:cubicBezTo>
                      <a:pt x="1087" y="617"/>
                      <a:pt x="1057" y="631"/>
                      <a:pt x="1043" y="637"/>
                    </a:cubicBezTo>
                    <a:cubicBezTo>
                      <a:pt x="1029" y="643"/>
                      <a:pt x="1022" y="648"/>
                      <a:pt x="1010" y="643"/>
                    </a:cubicBezTo>
                    <a:cubicBezTo>
                      <a:pt x="998" y="638"/>
                      <a:pt x="982" y="611"/>
                      <a:pt x="968" y="605"/>
                    </a:cubicBezTo>
                    <a:cubicBezTo>
                      <a:pt x="954" y="599"/>
                      <a:pt x="932" y="618"/>
                      <a:pt x="925" y="605"/>
                    </a:cubicBezTo>
                    <a:cubicBezTo>
                      <a:pt x="918" y="592"/>
                      <a:pt x="939" y="542"/>
                      <a:pt x="925" y="529"/>
                    </a:cubicBezTo>
                    <a:cubicBezTo>
                      <a:pt x="911" y="516"/>
                      <a:pt x="861" y="542"/>
                      <a:pt x="840" y="529"/>
                    </a:cubicBezTo>
                    <a:cubicBezTo>
                      <a:pt x="818" y="516"/>
                      <a:pt x="804" y="472"/>
                      <a:pt x="797" y="453"/>
                    </a:cubicBezTo>
                    <a:cubicBezTo>
                      <a:pt x="790" y="434"/>
                      <a:pt x="790" y="434"/>
                      <a:pt x="797" y="415"/>
                    </a:cubicBezTo>
                    <a:cubicBezTo>
                      <a:pt x="804" y="396"/>
                      <a:pt x="826" y="371"/>
                      <a:pt x="840" y="339"/>
                    </a:cubicBezTo>
                    <a:cubicBezTo>
                      <a:pt x="854" y="308"/>
                      <a:pt x="874" y="266"/>
                      <a:pt x="882" y="225"/>
                    </a:cubicBezTo>
                    <a:cubicBezTo>
                      <a:pt x="890" y="184"/>
                      <a:pt x="903" y="127"/>
                      <a:pt x="887" y="92"/>
                    </a:cubicBezTo>
                    <a:cubicBezTo>
                      <a:pt x="871" y="57"/>
                      <a:pt x="813" y="30"/>
                      <a:pt x="786" y="16"/>
                    </a:cubicBezTo>
                    <a:cubicBezTo>
                      <a:pt x="759" y="2"/>
                      <a:pt x="748" y="0"/>
                      <a:pt x="727" y="7"/>
                    </a:cubicBezTo>
                    <a:cubicBezTo>
                      <a:pt x="706" y="14"/>
                      <a:pt x="678" y="28"/>
                      <a:pt x="659" y="58"/>
                    </a:cubicBezTo>
                    <a:cubicBezTo>
                      <a:pt x="640" y="88"/>
                      <a:pt x="616" y="148"/>
                      <a:pt x="611" y="188"/>
                    </a:cubicBezTo>
                    <a:cubicBezTo>
                      <a:pt x="606" y="228"/>
                      <a:pt x="641" y="269"/>
                      <a:pt x="628" y="298"/>
                    </a:cubicBezTo>
                    <a:cubicBezTo>
                      <a:pt x="615" y="327"/>
                      <a:pt x="562" y="355"/>
                      <a:pt x="532" y="363"/>
                    </a:cubicBezTo>
                    <a:cubicBezTo>
                      <a:pt x="502" y="371"/>
                      <a:pt x="474" y="347"/>
                      <a:pt x="447" y="346"/>
                    </a:cubicBezTo>
                    <a:cubicBezTo>
                      <a:pt x="420" y="345"/>
                      <a:pt x="391" y="356"/>
                      <a:pt x="371" y="355"/>
                    </a:cubicBezTo>
                    <a:cubicBezTo>
                      <a:pt x="351" y="354"/>
                      <a:pt x="328" y="348"/>
                      <a:pt x="328" y="339"/>
                    </a:cubicBezTo>
                    <a:cubicBezTo>
                      <a:pt x="328" y="330"/>
                      <a:pt x="375" y="327"/>
                      <a:pt x="371" y="301"/>
                    </a:cubicBezTo>
                    <a:cubicBezTo>
                      <a:pt x="367" y="275"/>
                      <a:pt x="326" y="201"/>
                      <a:pt x="303" y="185"/>
                    </a:cubicBezTo>
                    <a:cubicBezTo>
                      <a:pt x="280" y="169"/>
                      <a:pt x="259" y="189"/>
                      <a:pt x="235" y="202"/>
                    </a:cubicBezTo>
                    <a:cubicBezTo>
                      <a:pt x="211" y="215"/>
                      <a:pt x="175" y="249"/>
                      <a:pt x="157" y="263"/>
                    </a:cubicBezTo>
                    <a:cubicBezTo>
                      <a:pt x="139" y="277"/>
                      <a:pt x="134" y="273"/>
                      <a:pt x="128" y="289"/>
                    </a:cubicBezTo>
                    <a:cubicBezTo>
                      <a:pt x="122" y="305"/>
                      <a:pt x="113" y="336"/>
                      <a:pt x="119" y="357"/>
                    </a:cubicBezTo>
                    <a:cubicBezTo>
                      <a:pt x="125" y="378"/>
                      <a:pt x="145" y="400"/>
                      <a:pt x="167" y="414"/>
                    </a:cubicBezTo>
                    <a:cubicBezTo>
                      <a:pt x="189" y="428"/>
                      <a:pt x="222" y="425"/>
                      <a:pt x="252" y="439"/>
                    </a:cubicBezTo>
                    <a:cubicBezTo>
                      <a:pt x="282" y="453"/>
                      <a:pt x="335" y="486"/>
                      <a:pt x="345" y="499"/>
                    </a:cubicBezTo>
                    <a:cubicBezTo>
                      <a:pt x="355" y="512"/>
                      <a:pt x="335" y="505"/>
                      <a:pt x="311" y="516"/>
                    </a:cubicBezTo>
                    <a:cubicBezTo>
                      <a:pt x="287" y="527"/>
                      <a:pt x="213" y="553"/>
                      <a:pt x="200" y="567"/>
                    </a:cubicBezTo>
                    <a:cubicBezTo>
                      <a:pt x="187" y="581"/>
                      <a:pt x="214" y="589"/>
                      <a:pt x="230" y="603"/>
                    </a:cubicBezTo>
                    <a:cubicBezTo>
                      <a:pt x="246" y="617"/>
                      <a:pt x="284" y="627"/>
                      <a:pt x="295" y="651"/>
                    </a:cubicBezTo>
                    <a:cubicBezTo>
                      <a:pt x="306" y="675"/>
                      <a:pt x="308" y="727"/>
                      <a:pt x="297" y="747"/>
                    </a:cubicBezTo>
                    <a:cubicBezTo>
                      <a:pt x="286" y="767"/>
                      <a:pt x="253" y="765"/>
                      <a:pt x="227" y="770"/>
                    </a:cubicBezTo>
                    <a:cubicBezTo>
                      <a:pt x="201" y="775"/>
                      <a:pt x="161" y="768"/>
                      <a:pt x="142" y="778"/>
                    </a:cubicBezTo>
                    <a:cubicBezTo>
                      <a:pt x="123" y="788"/>
                      <a:pt x="121" y="813"/>
                      <a:pt x="115" y="833"/>
                    </a:cubicBezTo>
                    <a:cubicBezTo>
                      <a:pt x="109" y="853"/>
                      <a:pt x="122" y="891"/>
                      <a:pt x="108" y="897"/>
                    </a:cubicBezTo>
                    <a:cubicBezTo>
                      <a:pt x="94" y="903"/>
                      <a:pt x="42" y="863"/>
                      <a:pt x="29" y="871"/>
                    </a:cubicBezTo>
                    <a:cubicBezTo>
                      <a:pt x="16" y="879"/>
                      <a:pt x="29" y="928"/>
                      <a:pt x="29" y="947"/>
                    </a:cubicBezTo>
                    <a:cubicBezTo>
                      <a:pt x="29" y="965"/>
                      <a:pt x="22" y="972"/>
                      <a:pt x="29" y="984"/>
                    </a:cubicBezTo>
                    <a:cubicBezTo>
                      <a:pt x="36" y="997"/>
                      <a:pt x="65" y="1010"/>
                      <a:pt x="72" y="1022"/>
                    </a:cubicBezTo>
                    <a:cubicBezTo>
                      <a:pt x="79" y="1035"/>
                      <a:pt x="79" y="1054"/>
                      <a:pt x="72" y="1060"/>
                    </a:cubicBezTo>
                    <a:cubicBezTo>
                      <a:pt x="65" y="1067"/>
                      <a:pt x="36" y="1048"/>
                      <a:pt x="29" y="1060"/>
                    </a:cubicBezTo>
                    <a:cubicBezTo>
                      <a:pt x="22" y="1073"/>
                      <a:pt x="31" y="1112"/>
                      <a:pt x="29" y="1136"/>
                    </a:cubicBezTo>
                    <a:cubicBezTo>
                      <a:pt x="27" y="1160"/>
                      <a:pt x="0" y="1187"/>
                      <a:pt x="15" y="1202"/>
                    </a:cubicBezTo>
                    <a:cubicBezTo>
                      <a:pt x="30" y="1217"/>
                      <a:pt x="92" y="1234"/>
                      <a:pt x="117" y="1227"/>
                    </a:cubicBezTo>
                    <a:cubicBezTo>
                      <a:pt x="142" y="1220"/>
                      <a:pt x="156" y="1179"/>
                      <a:pt x="167" y="1159"/>
                    </a:cubicBezTo>
                    <a:cubicBezTo>
                      <a:pt x="178" y="1139"/>
                      <a:pt x="174" y="1119"/>
                      <a:pt x="184" y="1109"/>
                    </a:cubicBezTo>
                    <a:cubicBezTo>
                      <a:pt x="194" y="1099"/>
                      <a:pt x="209" y="1095"/>
                      <a:pt x="227" y="1100"/>
                    </a:cubicBezTo>
                    <a:cubicBezTo>
                      <a:pt x="245" y="1105"/>
                      <a:pt x="271" y="1149"/>
                      <a:pt x="295" y="1142"/>
                    </a:cubicBezTo>
                    <a:cubicBezTo>
                      <a:pt x="319" y="1135"/>
                      <a:pt x="354" y="1077"/>
                      <a:pt x="371" y="1060"/>
                    </a:cubicBezTo>
                    <a:cubicBezTo>
                      <a:pt x="388" y="1043"/>
                      <a:pt x="381" y="1041"/>
                      <a:pt x="396" y="1041"/>
                    </a:cubicBezTo>
                    <a:cubicBezTo>
                      <a:pt x="411" y="1041"/>
                      <a:pt x="449" y="1043"/>
                      <a:pt x="464" y="1058"/>
                    </a:cubicBezTo>
                    <a:cubicBezTo>
                      <a:pt x="479" y="1073"/>
                      <a:pt x="483" y="1102"/>
                      <a:pt x="489" y="1134"/>
                    </a:cubicBezTo>
                    <a:cubicBezTo>
                      <a:pt x="495" y="1166"/>
                      <a:pt x="488" y="1218"/>
                      <a:pt x="498" y="1250"/>
                    </a:cubicBezTo>
                    <a:cubicBezTo>
                      <a:pt x="508" y="1282"/>
                      <a:pt x="519" y="1310"/>
                      <a:pt x="549" y="1329"/>
                    </a:cubicBezTo>
                    <a:cubicBezTo>
                      <a:pt x="579" y="1348"/>
                      <a:pt x="641" y="1346"/>
                      <a:pt x="676" y="1363"/>
                    </a:cubicBezTo>
                    <a:cubicBezTo>
                      <a:pt x="711" y="1380"/>
                      <a:pt x="736" y="1417"/>
                      <a:pt x="760" y="1430"/>
                    </a:cubicBezTo>
                    <a:cubicBezTo>
                      <a:pt x="784" y="1443"/>
                      <a:pt x="797" y="1439"/>
                      <a:pt x="820" y="1439"/>
                    </a:cubicBezTo>
                    <a:cubicBezTo>
                      <a:pt x="843" y="1439"/>
                      <a:pt x="868" y="1427"/>
                      <a:pt x="896" y="1430"/>
                    </a:cubicBezTo>
                    <a:cubicBezTo>
                      <a:pt x="924" y="1433"/>
                      <a:pt x="951" y="1455"/>
                      <a:pt x="989" y="1456"/>
                    </a:cubicBezTo>
                    <a:cubicBezTo>
                      <a:pt x="1027" y="1457"/>
                      <a:pt x="1094" y="1442"/>
                      <a:pt x="1125" y="1439"/>
                    </a:cubicBezTo>
                    <a:cubicBezTo>
                      <a:pt x="1156" y="1436"/>
                      <a:pt x="1161" y="1422"/>
                      <a:pt x="1175" y="1439"/>
                    </a:cubicBezTo>
                    <a:cubicBezTo>
                      <a:pt x="1189" y="1456"/>
                      <a:pt x="1196" y="1519"/>
                      <a:pt x="1209" y="1541"/>
                    </a:cubicBezTo>
                    <a:cubicBezTo>
                      <a:pt x="1222" y="1563"/>
                      <a:pt x="1242" y="1556"/>
                      <a:pt x="1252" y="1574"/>
                    </a:cubicBezTo>
                    <a:cubicBezTo>
                      <a:pt x="1262" y="1592"/>
                      <a:pt x="1259" y="1634"/>
                      <a:pt x="1269" y="1651"/>
                    </a:cubicBezTo>
                    <a:cubicBezTo>
                      <a:pt x="1279" y="1668"/>
                      <a:pt x="1293" y="1689"/>
                      <a:pt x="1311" y="1676"/>
                    </a:cubicBezTo>
                    <a:cubicBezTo>
                      <a:pt x="1329" y="1663"/>
                      <a:pt x="1351" y="1601"/>
                      <a:pt x="1379" y="1574"/>
                    </a:cubicBezTo>
                    <a:cubicBezTo>
                      <a:pt x="1407" y="1547"/>
                      <a:pt x="1422" y="1504"/>
                      <a:pt x="1480" y="1515"/>
                    </a:cubicBezTo>
                    <a:cubicBezTo>
                      <a:pt x="1538" y="1526"/>
                      <a:pt x="1636" y="1686"/>
                      <a:pt x="1726" y="1642"/>
                    </a:cubicBezTo>
                    <a:cubicBezTo>
                      <a:pt x="1816" y="1598"/>
                      <a:pt x="1957" y="1328"/>
                      <a:pt x="2023" y="1253"/>
                    </a:cubicBezTo>
                    <a:cubicBezTo>
                      <a:pt x="2089" y="1178"/>
                      <a:pt x="2055" y="1190"/>
                      <a:pt x="2124" y="1193"/>
                    </a:cubicBezTo>
                    <a:cubicBezTo>
                      <a:pt x="2193" y="1196"/>
                      <a:pt x="2391" y="1269"/>
                      <a:pt x="2438" y="1269"/>
                    </a:cubicBezTo>
                    <a:cubicBezTo>
                      <a:pt x="2485" y="1269"/>
                      <a:pt x="2424" y="1217"/>
                      <a:pt x="2404" y="1193"/>
                    </a:cubicBezTo>
                    <a:cubicBezTo>
                      <a:pt x="2384" y="1169"/>
                      <a:pt x="2342" y="1143"/>
                      <a:pt x="2319" y="1125"/>
                    </a:cubicBezTo>
                    <a:cubicBezTo>
                      <a:pt x="2296" y="1107"/>
                      <a:pt x="2287" y="1113"/>
                      <a:pt x="2268" y="1083"/>
                    </a:cubicBezTo>
                    <a:cubicBezTo>
                      <a:pt x="2249" y="1053"/>
                      <a:pt x="2244" y="982"/>
                      <a:pt x="2205" y="947"/>
                    </a:cubicBezTo>
                    <a:cubicBezTo>
                      <a:pt x="2166" y="912"/>
                      <a:pt x="2055" y="904"/>
                      <a:pt x="2034" y="871"/>
                    </a:cubicBezTo>
                    <a:cubicBezTo>
                      <a:pt x="2013" y="838"/>
                      <a:pt x="2069" y="766"/>
                      <a:pt x="2076" y="747"/>
                    </a:cubicBezTo>
                    <a:cubicBezTo>
                      <a:pt x="2083" y="728"/>
                      <a:pt x="2063" y="768"/>
                      <a:pt x="2077" y="757"/>
                    </a:cubicBezTo>
                    <a:cubicBezTo>
                      <a:pt x="2091" y="746"/>
                      <a:pt x="2148" y="706"/>
                      <a:pt x="2162" y="681"/>
                    </a:cubicBezTo>
                    <a:cubicBezTo>
                      <a:pt x="2176" y="656"/>
                      <a:pt x="2155" y="618"/>
                      <a:pt x="2162" y="605"/>
                    </a:cubicBezTo>
                    <a:cubicBezTo>
                      <a:pt x="2169" y="592"/>
                      <a:pt x="2191" y="605"/>
                      <a:pt x="2205" y="605"/>
                    </a:cubicBezTo>
                    <a:cubicBezTo>
                      <a:pt x="2219" y="605"/>
                      <a:pt x="2236" y="610"/>
                      <a:pt x="2248" y="605"/>
                    </a:cubicBezTo>
                    <a:cubicBezTo>
                      <a:pt x="2260" y="600"/>
                      <a:pt x="2265" y="583"/>
                      <a:pt x="2279" y="577"/>
                    </a:cubicBezTo>
                    <a:cubicBezTo>
                      <a:pt x="2293" y="571"/>
                      <a:pt x="2312" y="570"/>
                      <a:pt x="2330" y="569"/>
                    </a:cubicBezTo>
                    <a:cubicBezTo>
                      <a:pt x="2348" y="568"/>
                      <a:pt x="2382" y="582"/>
                      <a:pt x="2390" y="569"/>
                    </a:cubicBezTo>
                    <a:cubicBezTo>
                      <a:pt x="2398" y="556"/>
                      <a:pt x="2371" y="510"/>
                      <a:pt x="2376" y="491"/>
                    </a:cubicBezTo>
                    <a:cubicBezTo>
                      <a:pt x="2381" y="472"/>
                      <a:pt x="2404" y="459"/>
                      <a:pt x="2418" y="453"/>
                    </a:cubicBezTo>
                    <a:cubicBezTo>
                      <a:pt x="2432" y="447"/>
                      <a:pt x="2461" y="459"/>
                      <a:pt x="2461" y="453"/>
                    </a:cubicBezTo>
                    <a:cubicBezTo>
                      <a:pt x="2461" y="447"/>
                      <a:pt x="2433" y="425"/>
                      <a:pt x="2418" y="415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44450" cap="flat" cmpd="sng">
                <a:solidFill>
                  <a:srgbClr val="00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3558" name="文本框 161798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887" y="1824"/>
                <a:ext cx="981" cy="46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lvl="0" indent="0" algn="ctr" eaLnBrk="0" hangingPunct="0"/>
                <a:r>
                  <a:rPr lang="zh-CN" altLang="en-US" sz="3600" b="1">
                    <a:latin typeface="楷体" panose="02010609060101010101" pitchFamily="49" charset="-122"/>
                    <a:ea typeface="楷体" panose="02010609060101010101" pitchFamily="49" charset="-122"/>
                  </a:rPr>
                  <a:t>北  宋</a:t>
                </a:r>
              </a:p>
            </p:txBody>
          </p:sp>
        </p:grpSp>
        <p:sp>
          <p:nvSpPr>
            <p:cNvPr id="23559" name="圆角矩形 161803"/>
            <p:cNvSpPr/>
            <p:nvPr>
              <p:custDataLst>
                <p:tags r:id="rId10"/>
              </p:custDataLst>
            </p:nvPr>
          </p:nvSpPr>
          <p:spPr>
            <a:xfrm>
              <a:off x="1151" y="0"/>
              <a:ext cx="336" cy="242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57150" cap="flat" cmpd="thinThick">
              <a:solidFill>
                <a:srgbClr val="B68B5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eaVert" wrap="none"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indent="0" algn="ctr">
                <a:spcBef>
                  <a:spcPct val="20000"/>
                </a:spcBef>
                <a:buClr>
                  <a:schemeClr val="accent2"/>
                </a:buClr>
                <a:buSzPct val="95000"/>
                <a:buFont typeface="Wingdings" panose="05000000000000000000" pitchFamily="2" charset="2"/>
                <a:buNone/>
              </a:pPr>
              <a:r>
                <a:rPr lang="zh-CN" altLang="en-US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北宋结束五代十国局面</a:t>
              </a:r>
            </a:p>
          </p:txBody>
        </p:sp>
      </p:grpSp>
      <p:grpSp>
        <p:nvGrpSpPr>
          <p:cNvPr id="6" name="组合 6" title=""/>
          <p:cNvGrpSpPr/>
          <p:nvPr>
            <p:custDataLst>
              <p:tags r:id="rId11"/>
            </p:custDataLst>
          </p:nvPr>
        </p:nvGrpSpPr>
        <p:grpSpPr>
          <a:xfrm>
            <a:off x="323850" y="2887663"/>
            <a:ext cx="2219325" cy="1579562"/>
            <a:chOff x="510" y="4549"/>
            <a:chExt cx="3496" cy="2486"/>
          </a:xfrm>
        </p:grpSpPr>
        <p:sp>
          <p:nvSpPr>
            <p:cNvPr id="4" name="任意多边形 3"/>
            <p:cNvSpPr/>
            <p:nvPr>
              <p:custDataLst>
                <p:tags r:id="rId12"/>
              </p:custDataLst>
            </p:nvPr>
          </p:nvSpPr>
          <p:spPr>
            <a:xfrm>
              <a:off x="510" y="4549"/>
              <a:ext cx="3496" cy="2486"/>
            </a:xfrm>
            <a:custGeom>
              <a:gdLst>
                <a:gd name="connisteX0" fmla="*/ 654050 w 2219960"/>
                <a:gd name="connsiteY0" fmla="*/ 218440 h 1578610"/>
                <a:gd name="connisteX1" fmla="*/ 615950 w 2219960"/>
                <a:gd name="connsiteY1" fmla="*/ 295275 h 1578610"/>
                <a:gd name="connisteX2" fmla="*/ 564515 w 2219960"/>
                <a:gd name="connsiteY2" fmla="*/ 359410 h 1578610"/>
                <a:gd name="connisteX3" fmla="*/ 525780 w 2219960"/>
                <a:gd name="connsiteY3" fmla="*/ 436245 h 1578610"/>
                <a:gd name="connisteX4" fmla="*/ 461645 w 2219960"/>
                <a:gd name="connsiteY4" fmla="*/ 474980 h 1578610"/>
                <a:gd name="connisteX5" fmla="*/ 384810 w 2219960"/>
                <a:gd name="connsiteY5" fmla="*/ 474980 h 1578610"/>
                <a:gd name="connisteX6" fmla="*/ 320675 w 2219960"/>
                <a:gd name="connsiteY6" fmla="*/ 487680 h 1578610"/>
                <a:gd name="connisteX7" fmla="*/ 230505 w 2219960"/>
                <a:gd name="connsiteY7" fmla="*/ 474980 h 1578610"/>
                <a:gd name="connisteX8" fmla="*/ 179070 w 2219960"/>
                <a:gd name="connsiteY8" fmla="*/ 410845 h 1578610"/>
                <a:gd name="connisteX9" fmla="*/ 114935 w 2219960"/>
                <a:gd name="connsiteY9" fmla="*/ 462280 h 1578610"/>
                <a:gd name="connisteX10" fmla="*/ 89535 w 2219960"/>
                <a:gd name="connsiteY10" fmla="*/ 526415 h 1578610"/>
                <a:gd name="connisteX11" fmla="*/ 50800 w 2219960"/>
                <a:gd name="connsiteY11" fmla="*/ 603250 h 1578610"/>
                <a:gd name="connisteX12" fmla="*/ 25400 w 2219960"/>
                <a:gd name="connsiteY12" fmla="*/ 667385 h 1578610"/>
                <a:gd name="connisteX13" fmla="*/ 0 w 2219960"/>
                <a:gd name="connsiteY13" fmla="*/ 731520 h 1578610"/>
                <a:gd name="connisteX14" fmla="*/ 76835 w 2219960"/>
                <a:gd name="connsiteY14" fmla="*/ 718820 h 1578610"/>
                <a:gd name="connisteX15" fmla="*/ 140970 w 2219960"/>
                <a:gd name="connsiteY15" fmla="*/ 706120 h 1578610"/>
                <a:gd name="connisteX16" fmla="*/ 128270 w 2219960"/>
                <a:gd name="connsiteY16" fmla="*/ 770255 h 1578610"/>
                <a:gd name="connisteX17" fmla="*/ 89535 w 2219960"/>
                <a:gd name="connsiteY17" fmla="*/ 834390 h 1578610"/>
                <a:gd name="connisteX18" fmla="*/ 38100 w 2219960"/>
                <a:gd name="connsiteY18" fmla="*/ 923925 h 1578610"/>
                <a:gd name="connisteX19" fmla="*/ 38100 w 2219960"/>
                <a:gd name="connsiteY19" fmla="*/ 988060 h 1578610"/>
                <a:gd name="connisteX20" fmla="*/ 38100 w 2219960"/>
                <a:gd name="connsiteY20" fmla="*/ 1065530 h 1578610"/>
                <a:gd name="connisteX21" fmla="*/ 38100 w 2219960"/>
                <a:gd name="connsiteY21" fmla="*/ 1129665 h 1578610"/>
                <a:gd name="connisteX22" fmla="*/ 38100 w 2219960"/>
                <a:gd name="connsiteY22" fmla="*/ 1206500 h 1578610"/>
                <a:gd name="connisteX23" fmla="*/ 38100 w 2219960"/>
                <a:gd name="connsiteY23" fmla="*/ 1270635 h 1578610"/>
                <a:gd name="connisteX24" fmla="*/ 50800 w 2219960"/>
                <a:gd name="connsiteY24" fmla="*/ 1334770 h 1578610"/>
                <a:gd name="connisteX25" fmla="*/ 114935 w 2219960"/>
                <a:gd name="connsiteY25" fmla="*/ 1373505 h 1578610"/>
                <a:gd name="connisteX26" fmla="*/ 179070 w 2219960"/>
                <a:gd name="connsiteY26" fmla="*/ 1424305 h 1578610"/>
                <a:gd name="connisteX27" fmla="*/ 256540 w 2219960"/>
                <a:gd name="connsiteY27" fmla="*/ 1424305 h 1578610"/>
                <a:gd name="connisteX28" fmla="*/ 320675 w 2219960"/>
                <a:gd name="connsiteY28" fmla="*/ 1386205 h 1578610"/>
                <a:gd name="connisteX29" fmla="*/ 397510 w 2219960"/>
                <a:gd name="connsiteY29" fmla="*/ 1373505 h 1578610"/>
                <a:gd name="connisteX30" fmla="*/ 461645 w 2219960"/>
                <a:gd name="connsiteY30" fmla="*/ 1360170 h 1578610"/>
                <a:gd name="connisteX31" fmla="*/ 500380 w 2219960"/>
                <a:gd name="connsiteY31" fmla="*/ 1424305 h 1578610"/>
                <a:gd name="connisteX32" fmla="*/ 500380 w 2219960"/>
                <a:gd name="connsiteY32" fmla="*/ 1489075 h 1578610"/>
                <a:gd name="connisteX33" fmla="*/ 564515 w 2219960"/>
                <a:gd name="connsiteY33" fmla="*/ 1501775 h 1578610"/>
                <a:gd name="connisteX34" fmla="*/ 628650 w 2219960"/>
                <a:gd name="connsiteY34" fmla="*/ 1489075 h 1578610"/>
                <a:gd name="connisteX35" fmla="*/ 641350 w 2219960"/>
                <a:gd name="connsiteY35" fmla="*/ 1553210 h 1578610"/>
                <a:gd name="connisteX36" fmla="*/ 705485 w 2219960"/>
                <a:gd name="connsiteY36" fmla="*/ 1578610 h 1578610"/>
                <a:gd name="connisteX37" fmla="*/ 769620 w 2219960"/>
                <a:gd name="connsiteY37" fmla="*/ 1553210 h 1578610"/>
                <a:gd name="connisteX38" fmla="*/ 821055 w 2219960"/>
                <a:gd name="connsiteY38" fmla="*/ 1489075 h 1578610"/>
                <a:gd name="connisteX39" fmla="*/ 897890 w 2219960"/>
                <a:gd name="connsiteY39" fmla="*/ 1437640 h 1578610"/>
                <a:gd name="connisteX40" fmla="*/ 962025 w 2219960"/>
                <a:gd name="connsiteY40" fmla="*/ 1437640 h 1578610"/>
                <a:gd name="connisteX41" fmla="*/ 1026160 w 2219960"/>
                <a:gd name="connsiteY41" fmla="*/ 1437640 h 1578610"/>
                <a:gd name="connisteX42" fmla="*/ 1090295 w 2219960"/>
                <a:gd name="connsiteY42" fmla="*/ 1437640 h 1578610"/>
                <a:gd name="connisteX43" fmla="*/ 1154430 w 2219960"/>
                <a:gd name="connsiteY43" fmla="*/ 1437640 h 1578610"/>
                <a:gd name="connisteX44" fmla="*/ 1219200 w 2219960"/>
                <a:gd name="connsiteY44" fmla="*/ 1437640 h 1578610"/>
                <a:gd name="connisteX45" fmla="*/ 1283335 w 2219960"/>
                <a:gd name="connsiteY45" fmla="*/ 1437640 h 1578610"/>
                <a:gd name="connisteX46" fmla="*/ 1372870 w 2219960"/>
                <a:gd name="connsiteY46" fmla="*/ 1411605 h 1578610"/>
                <a:gd name="connisteX47" fmla="*/ 1449705 w 2219960"/>
                <a:gd name="connsiteY47" fmla="*/ 1411605 h 1578610"/>
                <a:gd name="connisteX48" fmla="*/ 1513840 w 2219960"/>
                <a:gd name="connsiteY48" fmla="*/ 1424305 h 1578610"/>
                <a:gd name="connisteX49" fmla="*/ 1591310 w 2219960"/>
                <a:gd name="connsiteY49" fmla="*/ 1411605 h 1578610"/>
                <a:gd name="connisteX50" fmla="*/ 1668145 w 2219960"/>
                <a:gd name="connsiteY50" fmla="*/ 1373505 h 1578610"/>
                <a:gd name="connisteX51" fmla="*/ 1732280 w 2219960"/>
                <a:gd name="connsiteY51" fmla="*/ 1334770 h 1578610"/>
                <a:gd name="connisteX52" fmla="*/ 1783715 w 2219960"/>
                <a:gd name="connsiteY52" fmla="*/ 1270635 h 1578610"/>
                <a:gd name="connisteX53" fmla="*/ 1809115 w 2219960"/>
                <a:gd name="connsiteY53" fmla="*/ 1206500 h 1578610"/>
                <a:gd name="connisteX54" fmla="*/ 1873250 w 2219960"/>
                <a:gd name="connsiteY54" fmla="*/ 1155065 h 1578610"/>
                <a:gd name="connisteX55" fmla="*/ 1937385 w 2219960"/>
                <a:gd name="connsiteY55" fmla="*/ 1129665 h 1578610"/>
                <a:gd name="connisteX56" fmla="*/ 2001520 w 2219960"/>
                <a:gd name="connsiteY56" fmla="*/ 1103630 h 1578610"/>
                <a:gd name="connisteX57" fmla="*/ 2065655 w 2219960"/>
                <a:gd name="connsiteY57" fmla="*/ 1065530 h 1578610"/>
                <a:gd name="connisteX58" fmla="*/ 2129790 w 2219960"/>
                <a:gd name="connsiteY58" fmla="*/ 1052195 h 1578610"/>
                <a:gd name="connisteX59" fmla="*/ 2194560 w 2219960"/>
                <a:gd name="connsiteY59" fmla="*/ 1026795 h 1578610"/>
                <a:gd name="connisteX60" fmla="*/ 2219960 w 2219960"/>
                <a:gd name="connsiteY60" fmla="*/ 962660 h 1578610"/>
                <a:gd name="connisteX61" fmla="*/ 2155825 w 2219960"/>
                <a:gd name="connsiteY61" fmla="*/ 936625 h 1578610"/>
                <a:gd name="connisteX62" fmla="*/ 2143125 w 2219960"/>
                <a:gd name="connsiteY62" fmla="*/ 872490 h 1578610"/>
                <a:gd name="connisteX63" fmla="*/ 2129790 w 2219960"/>
                <a:gd name="connsiteY63" fmla="*/ 808355 h 1578610"/>
                <a:gd name="connisteX64" fmla="*/ 2065655 w 2219960"/>
                <a:gd name="connsiteY64" fmla="*/ 808355 h 1578610"/>
                <a:gd name="connisteX65" fmla="*/ 2014855 w 2219960"/>
                <a:gd name="connsiteY65" fmla="*/ 744220 h 1578610"/>
                <a:gd name="connisteX66" fmla="*/ 2014855 w 2219960"/>
                <a:gd name="connsiteY66" fmla="*/ 680085 h 1578610"/>
                <a:gd name="connisteX67" fmla="*/ 1976120 w 2219960"/>
                <a:gd name="connsiteY67" fmla="*/ 615950 h 1578610"/>
                <a:gd name="connisteX68" fmla="*/ 1924685 w 2219960"/>
                <a:gd name="connsiteY68" fmla="*/ 551815 h 1578610"/>
                <a:gd name="connisteX69" fmla="*/ 1860550 w 2219960"/>
                <a:gd name="connsiteY69" fmla="*/ 526415 h 1578610"/>
                <a:gd name="connisteX70" fmla="*/ 1796415 w 2219960"/>
                <a:gd name="connsiteY70" fmla="*/ 513715 h 1578610"/>
                <a:gd name="connisteX71" fmla="*/ 1732280 w 2219960"/>
                <a:gd name="connsiteY71" fmla="*/ 474980 h 1578610"/>
                <a:gd name="connisteX72" fmla="*/ 1668145 w 2219960"/>
                <a:gd name="connsiteY72" fmla="*/ 436245 h 1578610"/>
                <a:gd name="connisteX73" fmla="*/ 1629410 w 2219960"/>
                <a:gd name="connsiteY73" fmla="*/ 372110 h 1578610"/>
                <a:gd name="connisteX74" fmla="*/ 1552575 w 2219960"/>
                <a:gd name="connsiteY74" fmla="*/ 307975 h 1578610"/>
                <a:gd name="connisteX75" fmla="*/ 1513840 w 2219960"/>
                <a:gd name="connsiteY75" fmla="*/ 243840 h 1578610"/>
                <a:gd name="connisteX76" fmla="*/ 1513840 w 2219960"/>
                <a:gd name="connsiteY76" fmla="*/ 179705 h 1578610"/>
                <a:gd name="connisteX77" fmla="*/ 1475740 w 2219960"/>
                <a:gd name="connsiteY77" fmla="*/ 102870 h 1578610"/>
                <a:gd name="connisteX78" fmla="*/ 1437005 w 2219960"/>
                <a:gd name="connsiteY78" fmla="*/ 38735 h 1578610"/>
                <a:gd name="connisteX79" fmla="*/ 1372870 w 2219960"/>
                <a:gd name="connsiteY79" fmla="*/ 0 h 1578610"/>
                <a:gd name="connisteX80" fmla="*/ 1308735 w 2219960"/>
                <a:gd name="connsiteY80" fmla="*/ 0 h 1578610"/>
                <a:gd name="connisteX81" fmla="*/ 1231900 w 2219960"/>
                <a:gd name="connsiteY81" fmla="*/ 0 h 1578610"/>
                <a:gd name="connisteX82" fmla="*/ 1167765 w 2219960"/>
                <a:gd name="connsiteY82" fmla="*/ 26035 h 1578610"/>
                <a:gd name="connisteX83" fmla="*/ 1103630 w 2219960"/>
                <a:gd name="connsiteY83" fmla="*/ 51435 h 1578610"/>
                <a:gd name="connisteX84" fmla="*/ 1039495 w 2219960"/>
                <a:gd name="connsiteY84" fmla="*/ 64135 h 1578610"/>
                <a:gd name="connisteX85" fmla="*/ 975360 w 2219960"/>
                <a:gd name="connsiteY85" fmla="*/ 90170 h 1578610"/>
                <a:gd name="connisteX86" fmla="*/ 962025 w 2219960"/>
                <a:gd name="connsiteY86" fmla="*/ 154305 h 1578610"/>
                <a:gd name="connisteX87" fmla="*/ 936625 w 2219960"/>
                <a:gd name="connsiteY87" fmla="*/ 218440 h 1578610"/>
                <a:gd name="connisteX88" fmla="*/ 872490 w 2219960"/>
                <a:gd name="connsiteY88" fmla="*/ 243840 h 1578610"/>
                <a:gd name="connisteX89" fmla="*/ 808355 w 2219960"/>
                <a:gd name="connsiteY89" fmla="*/ 256540 h 1578610"/>
                <a:gd name="connisteX90" fmla="*/ 744220 w 2219960"/>
                <a:gd name="connsiteY90" fmla="*/ 256540 h 1578610"/>
                <a:gd name="connisteX91" fmla="*/ 680085 w 2219960"/>
                <a:gd name="connsiteY91" fmla="*/ 256540 h 1578610"/>
                <a:gd name="connisteX92" fmla="*/ 692785 w 2219960"/>
                <a:gd name="connsiteY92" fmla="*/ 205105 h 1578610"/>
              </a:gdLst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  <a:cxn ang="0">
                  <a:pos x="connisteX5" y="connsiteY5"/>
                </a:cxn>
                <a:cxn ang="0">
                  <a:pos x="connisteX6" y="connsiteY6"/>
                </a:cxn>
                <a:cxn ang="0">
                  <a:pos x="connisteX7" y="connsiteY7"/>
                </a:cxn>
                <a:cxn ang="0">
                  <a:pos x="connisteX8" y="connsiteY8"/>
                </a:cxn>
                <a:cxn ang="0">
                  <a:pos x="connisteX9" y="connsiteY9"/>
                </a:cxn>
                <a:cxn ang="0">
                  <a:pos x="connisteX10" y="connsiteY10"/>
                </a:cxn>
                <a:cxn ang="0">
                  <a:pos x="connisteX11" y="connsiteY11"/>
                </a:cxn>
                <a:cxn ang="0">
                  <a:pos x="connisteX12" y="connsiteY12"/>
                </a:cxn>
                <a:cxn ang="0">
                  <a:pos x="connisteX13" y="connsiteY13"/>
                </a:cxn>
                <a:cxn ang="0">
                  <a:pos x="connisteX14" y="connsiteY14"/>
                </a:cxn>
                <a:cxn ang="0">
                  <a:pos x="connisteX15" y="connsiteY15"/>
                </a:cxn>
                <a:cxn ang="0">
                  <a:pos x="connisteX16" y="connsiteY16"/>
                </a:cxn>
                <a:cxn ang="0">
                  <a:pos x="connisteX17" y="connsiteY17"/>
                </a:cxn>
                <a:cxn ang="0">
                  <a:pos x="connisteX18" y="connsiteY18"/>
                </a:cxn>
                <a:cxn ang="0">
                  <a:pos x="connisteX19" y="connsiteY19"/>
                </a:cxn>
                <a:cxn ang="0">
                  <a:pos x="connisteX20" y="connsiteY20"/>
                </a:cxn>
                <a:cxn ang="0">
                  <a:pos x="connisteX21" y="connsiteY21"/>
                </a:cxn>
                <a:cxn ang="0">
                  <a:pos x="connisteX22" y="connsiteY22"/>
                </a:cxn>
                <a:cxn ang="0">
                  <a:pos x="connisteX23" y="connsiteY23"/>
                </a:cxn>
                <a:cxn ang="0">
                  <a:pos x="connisteX24" y="connsiteY24"/>
                </a:cxn>
                <a:cxn ang="0">
                  <a:pos x="connisteX25" y="connsiteY25"/>
                </a:cxn>
                <a:cxn ang="0">
                  <a:pos x="connisteX26" y="connsiteY26"/>
                </a:cxn>
                <a:cxn ang="0">
                  <a:pos x="connisteX27" y="connsiteY27"/>
                </a:cxn>
                <a:cxn ang="0">
                  <a:pos x="connisteX28" y="connsiteY28"/>
                </a:cxn>
                <a:cxn ang="0">
                  <a:pos x="connisteX29" y="connsiteY29"/>
                </a:cxn>
                <a:cxn ang="0">
                  <a:pos x="connisteX30" y="connsiteY30"/>
                </a:cxn>
                <a:cxn ang="0">
                  <a:pos x="connisteX31" y="connsiteY31"/>
                </a:cxn>
                <a:cxn ang="0">
                  <a:pos x="connisteX32" y="connsiteY32"/>
                </a:cxn>
                <a:cxn ang="0">
                  <a:pos x="connisteX33" y="connsiteY33"/>
                </a:cxn>
                <a:cxn ang="0">
                  <a:pos x="connisteX34" y="connsiteY34"/>
                </a:cxn>
                <a:cxn ang="0">
                  <a:pos x="connisteX35" y="connsiteY35"/>
                </a:cxn>
                <a:cxn ang="0">
                  <a:pos x="connisteX36" y="connsiteY36"/>
                </a:cxn>
                <a:cxn ang="0">
                  <a:pos x="connisteX37" y="connsiteY37"/>
                </a:cxn>
                <a:cxn ang="0">
                  <a:pos x="connisteX38" y="connsiteY38"/>
                </a:cxn>
                <a:cxn ang="0">
                  <a:pos x="connisteX39" y="connsiteY39"/>
                </a:cxn>
                <a:cxn ang="0">
                  <a:pos x="connisteX40" y="connsiteY40"/>
                </a:cxn>
                <a:cxn ang="0">
                  <a:pos x="connisteX41" y="connsiteY41"/>
                </a:cxn>
                <a:cxn ang="0">
                  <a:pos x="connisteX42" y="connsiteY42"/>
                </a:cxn>
                <a:cxn ang="0">
                  <a:pos x="connisteX43" y="connsiteY43"/>
                </a:cxn>
                <a:cxn ang="0">
                  <a:pos x="connisteX44" y="connsiteY44"/>
                </a:cxn>
                <a:cxn ang="0">
                  <a:pos x="connisteX45" y="connsiteY45"/>
                </a:cxn>
                <a:cxn ang="0">
                  <a:pos x="connisteX46" y="connsiteY46"/>
                </a:cxn>
                <a:cxn ang="0">
                  <a:pos x="connisteX47" y="connsiteY47"/>
                </a:cxn>
                <a:cxn ang="0">
                  <a:pos x="connisteX48" y="connsiteY48"/>
                </a:cxn>
                <a:cxn ang="0">
                  <a:pos x="connisteX49" y="connsiteY49"/>
                </a:cxn>
                <a:cxn ang="0">
                  <a:pos x="connisteX50" y="connsiteY50"/>
                </a:cxn>
                <a:cxn ang="0">
                  <a:pos x="connisteX51" y="connsiteY51"/>
                </a:cxn>
                <a:cxn ang="0">
                  <a:pos x="connisteX52" y="connsiteY52"/>
                </a:cxn>
                <a:cxn ang="0">
                  <a:pos x="connisteX53" y="connsiteY53"/>
                </a:cxn>
                <a:cxn ang="0">
                  <a:pos x="connisteX54" y="connsiteY54"/>
                </a:cxn>
                <a:cxn ang="0">
                  <a:pos x="connisteX55" y="connsiteY55"/>
                </a:cxn>
                <a:cxn ang="0">
                  <a:pos x="connisteX56" y="connsiteY56"/>
                </a:cxn>
                <a:cxn ang="0">
                  <a:pos x="connisteX57" y="connsiteY57"/>
                </a:cxn>
                <a:cxn ang="0">
                  <a:pos x="connisteX58" y="connsiteY58"/>
                </a:cxn>
                <a:cxn ang="0">
                  <a:pos x="connisteX59" y="connsiteY59"/>
                </a:cxn>
                <a:cxn ang="0">
                  <a:pos x="connisteX60" y="connsiteY60"/>
                </a:cxn>
                <a:cxn ang="0">
                  <a:pos x="connisteX61" y="connsiteY61"/>
                </a:cxn>
                <a:cxn ang="0">
                  <a:pos x="connisteX62" y="connsiteY62"/>
                </a:cxn>
                <a:cxn ang="0">
                  <a:pos x="connisteX63" y="connsiteY63"/>
                </a:cxn>
                <a:cxn ang="0">
                  <a:pos x="connisteX64" y="connsiteY64"/>
                </a:cxn>
                <a:cxn ang="0">
                  <a:pos x="connisteX65" y="connsiteY65"/>
                </a:cxn>
                <a:cxn ang="0">
                  <a:pos x="connisteX66" y="connsiteY66"/>
                </a:cxn>
                <a:cxn ang="0">
                  <a:pos x="connisteX67" y="connsiteY67"/>
                </a:cxn>
                <a:cxn ang="0">
                  <a:pos x="connisteX68" y="connsiteY68"/>
                </a:cxn>
                <a:cxn ang="0">
                  <a:pos x="connisteX69" y="connsiteY69"/>
                </a:cxn>
                <a:cxn ang="0">
                  <a:pos x="connisteX70" y="connsiteY70"/>
                </a:cxn>
                <a:cxn ang="0">
                  <a:pos x="connisteX71" y="connsiteY71"/>
                </a:cxn>
                <a:cxn ang="0">
                  <a:pos x="connisteX72" y="connsiteY72"/>
                </a:cxn>
                <a:cxn ang="0">
                  <a:pos x="connisteX73" y="connsiteY73"/>
                </a:cxn>
                <a:cxn ang="0">
                  <a:pos x="connisteX74" y="connsiteY74"/>
                </a:cxn>
                <a:cxn ang="0">
                  <a:pos x="connisteX75" y="connsiteY75"/>
                </a:cxn>
                <a:cxn ang="0">
                  <a:pos x="connisteX76" y="connsiteY76"/>
                </a:cxn>
                <a:cxn ang="0">
                  <a:pos x="connisteX77" y="connsiteY77"/>
                </a:cxn>
                <a:cxn ang="0">
                  <a:pos x="connisteX78" y="connsiteY78"/>
                </a:cxn>
                <a:cxn ang="0">
                  <a:pos x="connisteX79" y="connsiteY79"/>
                </a:cxn>
                <a:cxn ang="0">
                  <a:pos x="connisteX80" y="connsiteY80"/>
                </a:cxn>
                <a:cxn ang="0">
                  <a:pos x="connisteX81" y="connsiteY81"/>
                </a:cxn>
                <a:cxn ang="0">
                  <a:pos x="connisteX82" y="connsiteY82"/>
                </a:cxn>
                <a:cxn ang="0">
                  <a:pos x="connisteX83" y="connsiteY83"/>
                </a:cxn>
                <a:cxn ang="0">
                  <a:pos x="connisteX84" y="connsiteY84"/>
                </a:cxn>
                <a:cxn ang="0">
                  <a:pos x="connisteX85" y="connsiteY85"/>
                </a:cxn>
                <a:cxn ang="0">
                  <a:pos x="connisteX86" y="connsiteY86"/>
                </a:cxn>
                <a:cxn ang="0">
                  <a:pos x="connisteX87" y="connsiteY87"/>
                </a:cxn>
                <a:cxn ang="0">
                  <a:pos x="connisteX88" y="connsiteY88"/>
                </a:cxn>
                <a:cxn ang="0">
                  <a:pos x="connisteX89" y="connsiteY89"/>
                </a:cxn>
                <a:cxn ang="0">
                  <a:pos x="connisteX90" y="connsiteY90"/>
                </a:cxn>
                <a:cxn ang="0">
                  <a:pos x="connisteX91" y="connsiteY91"/>
                </a:cxn>
                <a:cxn ang="0">
                  <a:pos x="connisteX92" y="connsiteY92"/>
                </a:cxn>
              </a:cxnLst>
              <a:rect l="l" t="t" r="r" b="b"/>
              <a:pathLst>
                <a:path w="2219960" h="1578610">
                  <a:moveTo>
                    <a:pt x="654050" y="218440"/>
                  </a:moveTo>
                  <a:lnTo>
                    <a:pt x="615950" y="295275"/>
                  </a:lnTo>
                  <a:lnTo>
                    <a:pt x="564515" y="359410"/>
                  </a:lnTo>
                  <a:lnTo>
                    <a:pt x="525780" y="436245"/>
                  </a:lnTo>
                  <a:lnTo>
                    <a:pt x="461645" y="474980"/>
                  </a:lnTo>
                  <a:lnTo>
                    <a:pt x="384810" y="474980"/>
                  </a:lnTo>
                  <a:lnTo>
                    <a:pt x="320675" y="487680"/>
                  </a:lnTo>
                  <a:lnTo>
                    <a:pt x="230505" y="474980"/>
                  </a:lnTo>
                  <a:lnTo>
                    <a:pt x="179070" y="410845"/>
                  </a:lnTo>
                  <a:lnTo>
                    <a:pt x="114935" y="462280"/>
                  </a:lnTo>
                  <a:lnTo>
                    <a:pt x="89535" y="526415"/>
                  </a:lnTo>
                  <a:lnTo>
                    <a:pt x="50800" y="603250"/>
                  </a:lnTo>
                  <a:lnTo>
                    <a:pt x="25400" y="667385"/>
                  </a:lnTo>
                  <a:lnTo>
                    <a:pt x="0" y="731520"/>
                  </a:lnTo>
                  <a:lnTo>
                    <a:pt x="76835" y="718820"/>
                  </a:lnTo>
                  <a:lnTo>
                    <a:pt x="140970" y="706120"/>
                  </a:lnTo>
                  <a:lnTo>
                    <a:pt x="128270" y="770255"/>
                  </a:lnTo>
                  <a:lnTo>
                    <a:pt x="89535" y="834390"/>
                  </a:lnTo>
                  <a:lnTo>
                    <a:pt x="38100" y="923925"/>
                  </a:lnTo>
                  <a:lnTo>
                    <a:pt x="38100" y="988060"/>
                  </a:lnTo>
                  <a:lnTo>
                    <a:pt x="38100" y="1065530"/>
                  </a:lnTo>
                  <a:lnTo>
                    <a:pt x="38100" y="1129665"/>
                  </a:lnTo>
                  <a:lnTo>
                    <a:pt x="38100" y="1206500"/>
                  </a:lnTo>
                  <a:lnTo>
                    <a:pt x="38100" y="1270635"/>
                  </a:lnTo>
                  <a:lnTo>
                    <a:pt x="50800" y="1334770"/>
                  </a:lnTo>
                  <a:lnTo>
                    <a:pt x="114935" y="1373505"/>
                  </a:lnTo>
                  <a:lnTo>
                    <a:pt x="179070" y="1424305"/>
                  </a:lnTo>
                  <a:lnTo>
                    <a:pt x="256540" y="1424305"/>
                  </a:lnTo>
                  <a:lnTo>
                    <a:pt x="320675" y="1386205"/>
                  </a:lnTo>
                  <a:lnTo>
                    <a:pt x="397510" y="1373505"/>
                  </a:lnTo>
                  <a:lnTo>
                    <a:pt x="461645" y="1360170"/>
                  </a:lnTo>
                  <a:lnTo>
                    <a:pt x="500380" y="1424305"/>
                  </a:lnTo>
                  <a:lnTo>
                    <a:pt x="500380" y="1489075"/>
                  </a:lnTo>
                  <a:lnTo>
                    <a:pt x="564515" y="1501775"/>
                  </a:lnTo>
                  <a:lnTo>
                    <a:pt x="628650" y="1489075"/>
                  </a:lnTo>
                  <a:lnTo>
                    <a:pt x="641350" y="1553210"/>
                  </a:lnTo>
                  <a:lnTo>
                    <a:pt x="705485" y="1578610"/>
                  </a:lnTo>
                  <a:lnTo>
                    <a:pt x="769620" y="1553210"/>
                  </a:lnTo>
                  <a:lnTo>
                    <a:pt x="821055" y="1489075"/>
                  </a:lnTo>
                  <a:lnTo>
                    <a:pt x="897890" y="1437640"/>
                  </a:lnTo>
                  <a:lnTo>
                    <a:pt x="962025" y="1437640"/>
                  </a:lnTo>
                  <a:lnTo>
                    <a:pt x="1026160" y="1437640"/>
                  </a:lnTo>
                  <a:lnTo>
                    <a:pt x="1090295" y="1437640"/>
                  </a:lnTo>
                  <a:lnTo>
                    <a:pt x="1154430" y="1437640"/>
                  </a:lnTo>
                  <a:lnTo>
                    <a:pt x="1219200" y="1437640"/>
                  </a:lnTo>
                  <a:lnTo>
                    <a:pt x="1283335" y="1437640"/>
                  </a:lnTo>
                  <a:lnTo>
                    <a:pt x="1372870" y="1411605"/>
                  </a:lnTo>
                  <a:lnTo>
                    <a:pt x="1449705" y="1411605"/>
                  </a:lnTo>
                  <a:lnTo>
                    <a:pt x="1513840" y="1424305"/>
                  </a:lnTo>
                  <a:lnTo>
                    <a:pt x="1591310" y="1411605"/>
                  </a:lnTo>
                  <a:lnTo>
                    <a:pt x="1668145" y="1373505"/>
                  </a:lnTo>
                  <a:lnTo>
                    <a:pt x="1732280" y="1334770"/>
                  </a:lnTo>
                  <a:lnTo>
                    <a:pt x="1783715" y="1270635"/>
                  </a:lnTo>
                  <a:lnTo>
                    <a:pt x="1809115" y="1206500"/>
                  </a:lnTo>
                  <a:lnTo>
                    <a:pt x="1873250" y="1155065"/>
                  </a:lnTo>
                  <a:lnTo>
                    <a:pt x="1937385" y="1129665"/>
                  </a:lnTo>
                  <a:lnTo>
                    <a:pt x="2001520" y="1103630"/>
                  </a:lnTo>
                  <a:lnTo>
                    <a:pt x="2065655" y="1065530"/>
                  </a:lnTo>
                  <a:lnTo>
                    <a:pt x="2129790" y="1052195"/>
                  </a:lnTo>
                  <a:lnTo>
                    <a:pt x="2194560" y="1026795"/>
                  </a:lnTo>
                  <a:lnTo>
                    <a:pt x="2219960" y="962660"/>
                  </a:lnTo>
                  <a:lnTo>
                    <a:pt x="2155825" y="936625"/>
                  </a:lnTo>
                  <a:lnTo>
                    <a:pt x="2143125" y="872490"/>
                  </a:lnTo>
                  <a:lnTo>
                    <a:pt x="2129790" y="808355"/>
                  </a:lnTo>
                  <a:lnTo>
                    <a:pt x="2065655" y="808355"/>
                  </a:lnTo>
                  <a:lnTo>
                    <a:pt x="2014855" y="744220"/>
                  </a:lnTo>
                  <a:lnTo>
                    <a:pt x="2014855" y="680085"/>
                  </a:lnTo>
                  <a:lnTo>
                    <a:pt x="1976120" y="615950"/>
                  </a:lnTo>
                  <a:lnTo>
                    <a:pt x="1924685" y="551815"/>
                  </a:lnTo>
                  <a:lnTo>
                    <a:pt x="1860550" y="526415"/>
                  </a:lnTo>
                  <a:lnTo>
                    <a:pt x="1796415" y="513715"/>
                  </a:lnTo>
                  <a:lnTo>
                    <a:pt x="1732280" y="474980"/>
                  </a:lnTo>
                  <a:lnTo>
                    <a:pt x="1668145" y="436245"/>
                  </a:lnTo>
                  <a:lnTo>
                    <a:pt x="1629410" y="372110"/>
                  </a:lnTo>
                  <a:lnTo>
                    <a:pt x="1552575" y="307975"/>
                  </a:lnTo>
                  <a:lnTo>
                    <a:pt x="1513840" y="243840"/>
                  </a:lnTo>
                  <a:lnTo>
                    <a:pt x="1513840" y="179705"/>
                  </a:lnTo>
                  <a:lnTo>
                    <a:pt x="1475740" y="102870"/>
                  </a:lnTo>
                  <a:lnTo>
                    <a:pt x="1437005" y="38735"/>
                  </a:lnTo>
                  <a:lnTo>
                    <a:pt x="1372870" y="0"/>
                  </a:lnTo>
                  <a:lnTo>
                    <a:pt x="1308735" y="0"/>
                  </a:lnTo>
                  <a:lnTo>
                    <a:pt x="1231900" y="0"/>
                  </a:lnTo>
                  <a:lnTo>
                    <a:pt x="1167765" y="26035"/>
                  </a:lnTo>
                  <a:lnTo>
                    <a:pt x="1103630" y="51435"/>
                  </a:lnTo>
                  <a:lnTo>
                    <a:pt x="1039495" y="64135"/>
                  </a:lnTo>
                  <a:lnTo>
                    <a:pt x="975360" y="90170"/>
                  </a:lnTo>
                  <a:lnTo>
                    <a:pt x="962025" y="154305"/>
                  </a:lnTo>
                  <a:lnTo>
                    <a:pt x="936625" y="218440"/>
                  </a:lnTo>
                  <a:lnTo>
                    <a:pt x="872490" y="243840"/>
                  </a:lnTo>
                  <a:lnTo>
                    <a:pt x="808355" y="256540"/>
                  </a:lnTo>
                  <a:lnTo>
                    <a:pt x="744220" y="256540"/>
                  </a:lnTo>
                  <a:lnTo>
                    <a:pt x="680085" y="256540"/>
                  </a:lnTo>
                  <a:lnTo>
                    <a:pt x="692785" y="205105"/>
                  </a:lnTo>
                </a:path>
              </a:pathLst>
            </a:custGeom>
            <a:solidFill>
              <a:schemeClr val="accent6"/>
            </a:solidFill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62" name="文本框 5"/>
            <p:cNvSpPr txBox="1"/>
            <p:nvPr>
              <p:custDataLst>
                <p:tags r:id="rId13"/>
              </p:custDataLst>
            </p:nvPr>
          </p:nvSpPr>
          <p:spPr>
            <a:xfrm>
              <a:off x="1515" y="5460"/>
              <a:ext cx="1475" cy="101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180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965</a:t>
              </a:r>
              <a:r>
                <a:rPr lang="zh-CN" altLang="en-US" sz="180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年灭后蜀</a:t>
              </a:r>
            </a:p>
          </p:txBody>
        </p:sp>
      </p:grpSp>
      <p:grpSp>
        <p:nvGrpSpPr>
          <p:cNvPr id="7" name="组合 11" title=""/>
          <p:cNvGrpSpPr/>
          <p:nvPr>
            <p:custDataLst>
              <p:tags r:id="rId14"/>
            </p:custDataLst>
          </p:nvPr>
        </p:nvGrpSpPr>
        <p:grpSpPr>
          <a:xfrm>
            <a:off x="2249486" y="3494086"/>
            <a:ext cx="820737" cy="512762"/>
            <a:chOff x="4769" y="5315"/>
            <a:chExt cx="1293" cy="808"/>
          </a:xfrm>
          <a:solidFill>
            <a:schemeClr val="accent6"/>
          </a:solidFill>
        </p:grpSpPr>
        <p:sp>
          <p:nvSpPr>
            <p:cNvPr id="9" name="任意多边形 8"/>
            <p:cNvSpPr/>
            <p:nvPr>
              <p:custDataLst>
                <p:tags r:id="rId15"/>
              </p:custDataLst>
            </p:nvPr>
          </p:nvSpPr>
          <p:spPr>
            <a:xfrm>
              <a:off x="4769" y="5315"/>
              <a:ext cx="1293" cy="808"/>
            </a:xfrm>
            <a:custGeom>
              <a:gdLst>
                <a:gd name="connisteX0" fmla="*/ 0 w 821055"/>
                <a:gd name="connsiteY0" fmla="*/ 38100 h 513080"/>
                <a:gd name="connisteX1" fmla="*/ 64135 w 821055"/>
                <a:gd name="connsiteY1" fmla="*/ 89535 h 513080"/>
                <a:gd name="connisteX2" fmla="*/ 102235 w 821055"/>
                <a:gd name="connsiteY2" fmla="*/ 153670 h 513080"/>
                <a:gd name="connisteX3" fmla="*/ 166370 w 821055"/>
                <a:gd name="connsiteY3" fmla="*/ 192405 h 513080"/>
                <a:gd name="connisteX4" fmla="*/ 179705 w 821055"/>
                <a:gd name="connsiteY4" fmla="*/ 256540 h 513080"/>
                <a:gd name="connisteX5" fmla="*/ 179705 w 821055"/>
                <a:gd name="connsiteY5" fmla="*/ 320675 h 513080"/>
                <a:gd name="connisteX6" fmla="*/ 217805 w 821055"/>
                <a:gd name="connsiteY6" fmla="*/ 397510 h 513080"/>
                <a:gd name="connisteX7" fmla="*/ 281940 w 821055"/>
                <a:gd name="connsiteY7" fmla="*/ 423545 h 513080"/>
                <a:gd name="connisteX8" fmla="*/ 346075 w 821055"/>
                <a:gd name="connsiteY8" fmla="*/ 436245 h 513080"/>
                <a:gd name="connisteX9" fmla="*/ 410210 w 821055"/>
                <a:gd name="connsiteY9" fmla="*/ 448945 h 513080"/>
                <a:gd name="connisteX10" fmla="*/ 474345 w 821055"/>
                <a:gd name="connsiteY10" fmla="*/ 448945 h 513080"/>
                <a:gd name="connisteX11" fmla="*/ 538480 w 821055"/>
                <a:gd name="connsiteY11" fmla="*/ 461645 h 513080"/>
                <a:gd name="connisteX12" fmla="*/ 602615 w 821055"/>
                <a:gd name="connsiteY12" fmla="*/ 487680 h 513080"/>
                <a:gd name="connisteX13" fmla="*/ 667385 w 821055"/>
                <a:gd name="connsiteY13" fmla="*/ 500380 h 513080"/>
                <a:gd name="connisteX14" fmla="*/ 731520 w 821055"/>
                <a:gd name="connsiteY14" fmla="*/ 513080 h 513080"/>
                <a:gd name="connisteX15" fmla="*/ 795655 w 821055"/>
                <a:gd name="connsiteY15" fmla="*/ 487680 h 513080"/>
                <a:gd name="connisteX16" fmla="*/ 821055 w 821055"/>
                <a:gd name="connsiteY16" fmla="*/ 423545 h 513080"/>
                <a:gd name="connisteX17" fmla="*/ 821055 w 821055"/>
                <a:gd name="connsiteY17" fmla="*/ 359410 h 513080"/>
                <a:gd name="connisteX18" fmla="*/ 808355 w 821055"/>
                <a:gd name="connsiteY18" fmla="*/ 281940 h 513080"/>
                <a:gd name="connisteX19" fmla="*/ 769620 w 821055"/>
                <a:gd name="connsiteY19" fmla="*/ 217805 h 513080"/>
                <a:gd name="connisteX20" fmla="*/ 731520 w 821055"/>
                <a:gd name="connsiteY20" fmla="*/ 153670 h 513080"/>
                <a:gd name="connisteX21" fmla="*/ 705485 w 821055"/>
                <a:gd name="connsiteY21" fmla="*/ 89535 h 513080"/>
                <a:gd name="connisteX22" fmla="*/ 654050 w 821055"/>
                <a:gd name="connsiteY22" fmla="*/ 25400 h 513080"/>
                <a:gd name="connisteX23" fmla="*/ 589915 w 821055"/>
                <a:gd name="connsiteY23" fmla="*/ 0 h 513080"/>
                <a:gd name="connisteX24" fmla="*/ 525780 w 821055"/>
                <a:gd name="connsiteY24" fmla="*/ 0 h 513080"/>
                <a:gd name="connisteX25" fmla="*/ 448945 w 821055"/>
                <a:gd name="connsiteY25" fmla="*/ 25400 h 513080"/>
                <a:gd name="connisteX26" fmla="*/ 384810 w 821055"/>
                <a:gd name="connsiteY26" fmla="*/ 51435 h 513080"/>
                <a:gd name="connisteX27" fmla="*/ 307975 w 821055"/>
                <a:gd name="connsiteY27" fmla="*/ 51435 h 513080"/>
                <a:gd name="connisteX28" fmla="*/ 243840 w 821055"/>
                <a:gd name="connsiteY28" fmla="*/ 51435 h 513080"/>
                <a:gd name="connisteX29" fmla="*/ 179705 w 821055"/>
                <a:gd name="connsiteY29" fmla="*/ 51435 h 513080"/>
                <a:gd name="connisteX30" fmla="*/ 114935 w 821055"/>
                <a:gd name="connsiteY30" fmla="*/ 51435 h 513080"/>
                <a:gd name="connisteX31" fmla="*/ 50800 w 821055"/>
                <a:gd name="connsiteY31" fmla="*/ 51435 h 513080"/>
                <a:gd name="connisteX32" fmla="*/ 89535 w 821055"/>
                <a:gd name="connsiteY32" fmla="*/ 76835 h 513080"/>
              </a:gdLst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  <a:cxn ang="0">
                  <a:pos x="connisteX5" y="connsiteY5"/>
                </a:cxn>
                <a:cxn ang="0">
                  <a:pos x="connisteX6" y="connsiteY6"/>
                </a:cxn>
                <a:cxn ang="0">
                  <a:pos x="connisteX7" y="connsiteY7"/>
                </a:cxn>
                <a:cxn ang="0">
                  <a:pos x="connisteX8" y="connsiteY8"/>
                </a:cxn>
                <a:cxn ang="0">
                  <a:pos x="connisteX9" y="connsiteY9"/>
                </a:cxn>
                <a:cxn ang="0">
                  <a:pos x="connisteX10" y="connsiteY10"/>
                </a:cxn>
                <a:cxn ang="0">
                  <a:pos x="connisteX11" y="connsiteY11"/>
                </a:cxn>
                <a:cxn ang="0">
                  <a:pos x="connisteX12" y="connsiteY12"/>
                </a:cxn>
                <a:cxn ang="0">
                  <a:pos x="connisteX13" y="connsiteY13"/>
                </a:cxn>
                <a:cxn ang="0">
                  <a:pos x="connisteX14" y="connsiteY14"/>
                </a:cxn>
                <a:cxn ang="0">
                  <a:pos x="connisteX15" y="connsiteY15"/>
                </a:cxn>
                <a:cxn ang="0">
                  <a:pos x="connisteX16" y="connsiteY16"/>
                </a:cxn>
                <a:cxn ang="0">
                  <a:pos x="connisteX17" y="connsiteY17"/>
                </a:cxn>
                <a:cxn ang="0">
                  <a:pos x="connisteX18" y="connsiteY18"/>
                </a:cxn>
                <a:cxn ang="0">
                  <a:pos x="connisteX19" y="connsiteY19"/>
                </a:cxn>
                <a:cxn ang="0">
                  <a:pos x="connisteX20" y="connsiteY20"/>
                </a:cxn>
                <a:cxn ang="0">
                  <a:pos x="connisteX21" y="connsiteY21"/>
                </a:cxn>
                <a:cxn ang="0">
                  <a:pos x="connisteX22" y="connsiteY22"/>
                </a:cxn>
                <a:cxn ang="0">
                  <a:pos x="connisteX23" y="connsiteY23"/>
                </a:cxn>
                <a:cxn ang="0">
                  <a:pos x="connisteX24" y="connsiteY24"/>
                </a:cxn>
                <a:cxn ang="0">
                  <a:pos x="connisteX25" y="connsiteY25"/>
                </a:cxn>
                <a:cxn ang="0">
                  <a:pos x="connisteX26" y="connsiteY26"/>
                </a:cxn>
                <a:cxn ang="0">
                  <a:pos x="connisteX27" y="connsiteY27"/>
                </a:cxn>
                <a:cxn ang="0">
                  <a:pos x="connisteX28" y="connsiteY28"/>
                </a:cxn>
                <a:cxn ang="0">
                  <a:pos x="connisteX29" y="connsiteY29"/>
                </a:cxn>
                <a:cxn ang="0">
                  <a:pos x="connisteX30" y="connsiteY30"/>
                </a:cxn>
                <a:cxn ang="0">
                  <a:pos x="connisteX31" y="connsiteY31"/>
                </a:cxn>
                <a:cxn ang="0">
                  <a:pos x="connisteX32" y="connsiteY32"/>
                </a:cxn>
              </a:cxnLst>
              <a:rect l="l" t="t" r="r" b="b"/>
              <a:pathLst>
                <a:path w="821055" h="513080">
                  <a:moveTo>
                    <a:pt x="0" y="38100"/>
                  </a:moveTo>
                  <a:lnTo>
                    <a:pt x="64135" y="89535"/>
                  </a:lnTo>
                  <a:lnTo>
                    <a:pt x="102235" y="153670"/>
                  </a:lnTo>
                  <a:lnTo>
                    <a:pt x="166370" y="192405"/>
                  </a:lnTo>
                  <a:lnTo>
                    <a:pt x="179705" y="256540"/>
                  </a:lnTo>
                  <a:lnTo>
                    <a:pt x="179705" y="320675"/>
                  </a:lnTo>
                  <a:lnTo>
                    <a:pt x="217805" y="397510"/>
                  </a:lnTo>
                  <a:lnTo>
                    <a:pt x="281940" y="423545"/>
                  </a:lnTo>
                  <a:lnTo>
                    <a:pt x="346075" y="436245"/>
                  </a:lnTo>
                  <a:lnTo>
                    <a:pt x="410210" y="448945"/>
                  </a:lnTo>
                  <a:lnTo>
                    <a:pt x="474345" y="448945"/>
                  </a:lnTo>
                  <a:lnTo>
                    <a:pt x="538480" y="461645"/>
                  </a:lnTo>
                  <a:lnTo>
                    <a:pt x="602615" y="487680"/>
                  </a:lnTo>
                  <a:lnTo>
                    <a:pt x="667385" y="500380"/>
                  </a:lnTo>
                  <a:lnTo>
                    <a:pt x="731520" y="513080"/>
                  </a:lnTo>
                  <a:lnTo>
                    <a:pt x="795655" y="487680"/>
                  </a:lnTo>
                  <a:lnTo>
                    <a:pt x="821055" y="423545"/>
                  </a:lnTo>
                  <a:lnTo>
                    <a:pt x="821055" y="359410"/>
                  </a:lnTo>
                  <a:lnTo>
                    <a:pt x="808355" y="281940"/>
                  </a:lnTo>
                  <a:lnTo>
                    <a:pt x="769620" y="217805"/>
                  </a:lnTo>
                  <a:lnTo>
                    <a:pt x="731520" y="153670"/>
                  </a:lnTo>
                  <a:lnTo>
                    <a:pt x="705485" y="89535"/>
                  </a:lnTo>
                  <a:lnTo>
                    <a:pt x="654050" y="25400"/>
                  </a:lnTo>
                  <a:lnTo>
                    <a:pt x="589915" y="0"/>
                  </a:lnTo>
                  <a:lnTo>
                    <a:pt x="525780" y="0"/>
                  </a:lnTo>
                  <a:lnTo>
                    <a:pt x="448945" y="25400"/>
                  </a:lnTo>
                  <a:lnTo>
                    <a:pt x="384810" y="51435"/>
                  </a:lnTo>
                  <a:lnTo>
                    <a:pt x="307975" y="51435"/>
                  </a:lnTo>
                  <a:lnTo>
                    <a:pt x="243840" y="51435"/>
                  </a:lnTo>
                  <a:lnTo>
                    <a:pt x="179705" y="51435"/>
                  </a:lnTo>
                  <a:lnTo>
                    <a:pt x="114935" y="51435"/>
                  </a:lnTo>
                  <a:lnTo>
                    <a:pt x="50800" y="51435"/>
                  </a:lnTo>
                  <a:lnTo>
                    <a:pt x="89535" y="76835"/>
                  </a:lnTo>
                </a:path>
              </a:pathLst>
            </a:custGeom>
            <a:grpFill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160" name="文本框 9"/>
            <p:cNvSpPr txBox="1"/>
            <p:nvPr>
              <p:custDataLst>
                <p:tags r:id="rId16"/>
              </p:custDataLst>
            </p:nvPr>
          </p:nvSpPr>
          <p:spPr>
            <a:xfrm>
              <a:off x="5046" y="5315"/>
              <a:ext cx="1016" cy="580"/>
            </a:xfrm>
            <a:prstGeom prst="rect">
              <a:avLst/>
            </a:prstGeom>
            <a:grp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R="0" algn="ctr">
                <a:buClrTx/>
                <a:buSzTx/>
                <a:defRPr/>
              </a:pPr>
              <a:r>
                <a:rPr lang="en-US" altLang="zh-CN" sz="1800" noProof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966</a:t>
              </a:r>
            </a:p>
          </p:txBody>
        </p:sp>
      </p:grpSp>
      <p:grpSp>
        <p:nvGrpSpPr>
          <p:cNvPr id="8" name="组合 14" title=""/>
          <p:cNvGrpSpPr/>
          <p:nvPr>
            <p:custDataLst>
              <p:tags r:id="rId17"/>
            </p:custDataLst>
          </p:nvPr>
        </p:nvGrpSpPr>
        <p:grpSpPr>
          <a:xfrm>
            <a:off x="1320800" y="3903663"/>
            <a:ext cx="2130425" cy="1552575"/>
            <a:chOff x="2081" y="6147"/>
            <a:chExt cx="3354" cy="2446"/>
          </a:xfrm>
          <a:solidFill>
            <a:schemeClr val="accent6"/>
          </a:solidFill>
        </p:grpSpPr>
        <p:sp>
          <p:nvSpPr>
            <p:cNvPr id="13" name="任意多边形 12"/>
            <p:cNvSpPr/>
            <p:nvPr>
              <p:custDataLst>
                <p:tags r:id="rId18"/>
              </p:custDataLst>
            </p:nvPr>
          </p:nvSpPr>
          <p:spPr>
            <a:xfrm>
              <a:off x="2081" y="6147"/>
              <a:ext cx="3355" cy="2446"/>
            </a:xfrm>
            <a:custGeom>
              <a:gdLst>
                <a:gd name="connisteX0" fmla="*/ 1180465 w 2130425"/>
                <a:gd name="connsiteY0" fmla="*/ 13335 h 1553210"/>
                <a:gd name="connisteX1" fmla="*/ 1116330 w 2130425"/>
                <a:gd name="connsiteY1" fmla="*/ 0 h 1553210"/>
                <a:gd name="connisteX2" fmla="*/ 1052195 w 2130425"/>
                <a:gd name="connsiteY2" fmla="*/ 0 h 1553210"/>
                <a:gd name="connisteX3" fmla="*/ 988060 w 2130425"/>
                <a:gd name="connsiteY3" fmla="*/ 51435 h 1553210"/>
                <a:gd name="connisteX4" fmla="*/ 949325 w 2130425"/>
                <a:gd name="connsiteY4" fmla="*/ 115570 h 1553210"/>
                <a:gd name="connisteX5" fmla="*/ 911225 w 2130425"/>
                <a:gd name="connsiteY5" fmla="*/ 179705 h 1553210"/>
                <a:gd name="connisteX6" fmla="*/ 846455 w 2130425"/>
                <a:gd name="connsiteY6" fmla="*/ 218440 h 1553210"/>
                <a:gd name="connisteX7" fmla="*/ 782320 w 2130425"/>
                <a:gd name="connsiteY7" fmla="*/ 243840 h 1553210"/>
                <a:gd name="connisteX8" fmla="*/ 718185 w 2130425"/>
                <a:gd name="connsiteY8" fmla="*/ 269875 h 1553210"/>
                <a:gd name="connisteX9" fmla="*/ 692785 w 2130425"/>
                <a:gd name="connsiteY9" fmla="*/ 334010 h 1553210"/>
                <a:gd name="connisteX10" fmla="*/ 654050 w 2130425"/>
                <a:gd name="connsiteY10" fmla="*/ 398145 h 1553210"/>
                <a:gd name="connisteX11" fmla="*/ 589915 w 2130425"/>
                <a:gd name="connsiteY11" fmla="*/ 436245 h 1553210"/>
                <a:gd name="connisteX12" fmla="*/ 525780 w 2130425"/>
                <a:gd name="connsiteY12" fmla="*/ 436245 h 1553210"/>
                <a:gd name="connisteX13" fmla="*/ 461645 w 2130425"/>
                <a:gd name="connsiteY13" fmla="*/ 436245 h 1553210"/>
                <a:gd name="connisteX14" fmla="*/ 397510 w 2130425"/>
                <a:gd name="connsiteY14" fmla="*/ 436245 h 1553210"/>
                <a:gd name="connisteX15" fmla="*/ 333375 w 2130425"/>
                <a:gd name="connsiteY15" fmla="*/ 436245 h 1553210"/>
                <a:gd name="connisteX16" fmla="*/ 269240 w 2130425"/>
                <a:gd name="connsiteY16" fmla="*/ 436245 h 1553210"/>
                <a:gd name="connisteX17" fmla="*/ 205105 w 2130425"/>
                <a:gd name="connsiteY17" fmla="*/ 436245 h 1553210"/>
                <a:gd name="connisteX18" fmla="*/ 140970 w 2130425"/>
                <a:gd name="connsiteY18" fmla="*/ 462280 h 1553210"/>
                <a:gd name="connisteX19" fmla="*/ 76835 w 2130425"/>
                <a:gd name="connsiteY19" fmla="*/ 501015 h 1553210"/>
                <a:gd name="connisteX20" fmla="*/ 25400 w 2130425"/>
                <a:gd name="connsiteY20" fmla="*/ 565150 h 1553210"/>
                <a:gd name="connisteX21" fmla="*/ 0 w 2130425"/>
                <a:gd name="connsiteY21" fmla="*/ 629285 h 1553210"/>
                <a:gd name="connisteX22" fmla="*/ 64135 w 2130425"/>
                <a:gd name="connsiteY22" fmla="*/ 667385 h 1553210"/>
                <a:gd name="connisteX23" fmla="*/ 128270 w 2130425"/>
                <a:gd name="connsiteY23" fmla="*/ 654685 h 1553210"/>
                <a:gd name="connisteX24" fmla="*/ 192405 w 2130425"/>
                <a:gd name="connsiteY24" fmla="*/ 693420 h 1553210"/>
                <a:gd name="connisteX25" fmla="*/ 256540 w 2130425"/>
                <a:gd name="connsiteY25" fmla="*/ 731520 h 1553210"/>
                <a:gd name="connisteX26" fmla="*/ 269240 w 2130425"/>
                <a:gd name="connsiteY26" fmla="*/ 795655 h 1553210"/>
                <a:gd name="connisteX27" fmla="*/ 269240 w 2130425"/>
                <a:gd name="connsiteY27" fmla="*/ 859790 h 1553210"/>
                <a:gd name="connisteX28" fmla="*/ 217805 w 2130425"/>
                <a:gd name="connsiteY28" fmla="*/ 937260 h 1553210"/>
                <a:gd name="connisteX29" fmla="*/ 153670 w 2130425"/>
                <a:gd name="connsiteY29" fmla="*/ 975360 h 1553210"/>
                <a:gd name="connisteX30" fmla="*/ 102235 w 2130425"/>
                <a:gd name="connsiteY30" fmla="*/ 1039495 h 1553210"/>
                <a:gd name="connisteX31" fmla="*/ 179705 w 2130425"/>
                <a:gd name="connsiteY31" fmla="*/ 1078230 h 1553210"/>
                <a:gd name="connisteX32" fmla="*/ 243840 w 2130425"/>
                <a:gd name="connsiteY32" fmla="*/ 1078230 h 1553210"/>
                <a:gd name="connisteX33" fmla="*/ 269240 w 2130425"/>
                <a:gd name="connsiteY33" fmla="*/ 1142365 h 1553210"/>
                <a:gd name="connisteX34" fmla="*/ 281940 w 2130425"/>
                <a:gd name="connsiteY34" fmla="*/ 1206500 h 1553210"/>
                <a:gd name="connisteX35" fmla="*/ 269240 w 2130425"/>
                <a:gd name="connsiteY35" fmla="*/ 1283335 h 1553210"/>
                <a:gd name="connisteX36" fmla="*/ 320675 w 2130425"/>
                <a:gd name="connsiteY36" fmla="*/ 1347470 h 1553210"/>
                <a:gd name="connisteX37" fmla="*/ 358775 w 2130425"/>
                <a:gd name="connsiteY37" fmla="*/ 1424940 h 1553210"/>
                <a:gd name="connisteX38" fmla="*/ 358775 w 2130425"/>
                <a:gd name="connsiteY38" fmla="*/ 1489075 h 1553210"/>
                <a:gd name="connisteX39" fmla="*/ 358775 w 2130425"/>
                <a:gd name="connsiteY39" fmla="*/ 1553210 h 1553210"/>
                <a:gd name="connisteX40" fmla="*/ 436245 w 2130425"/>
                <a:gd name="connsiteY40" fmla="*/ 1540510 h 1553210"/>
                <a:gd name="connisteX41" fmla="*/ 500380 w 2130425"/>
                <a:gd name="connsiteY41" fmla="*/ 1514475 h 1553210"/>
                <a:gd name="connisteX42" fmla="*/ 564515 w 2130425"/>
                <a:gd name="connsiteY42" fmla="*/ 1489075 h 1553210"/>
                <a:gd name="connisteX43" fmla="*/ 628650 w 2130425"/>
                <a:gd name="connsiteY43" fmla="*/ 1463040 h 1553210"/>
                <a:gd name="connisteX44" fmla="*/ 692785 w 2130425"/>
                <a:gd name="connsiteY44" fmla="*/ 1437640 h 1553210"/>
                <a:gd name="connisteX45" fmla="*/ 718185 w 2130425"/>
                <a:gd name="connsiteY45" fmla="*/ 1373505 h 1553210"/>
                <a:gd name="connisteX46" fmla="*/ 756920 w 2130425"/>
                <a:gd name="connsiteY46" fmla="*/ 1309370 h 1553210"/>
                <a:gd name="connisteX47" fmla="*/ 821055 w 2130425"/>
                <a:gd name="connsiteY47" fmla="*/ 1283335 h 1553210"/>
                <a:gd name="connisteX48" fmla="*/ 885190 w 2130425"/>
                <a:gd name="connsiteY48" fmla="*/ 1270635 h 1553210"/>
                <a:gd name="connisteX49" fmla="*/ 949325 w 2130425"/>
                <a:gd name="connsiteY49" fmla="*/ 1257935 h 1553210"/>
                <a:gd name="connisteX50" fmla="*/ 1026160 w 2130425"/>
                <a:gd name="connsiteY50" fmla="*/ 1232535 h 1553210"/>
                <a:gd name="connisteX51" fmla="*/ 1103630 w 2130425"/>
                <a:gd name="connsiteY51" fmla="*/ 1232535 h 1553210"/>
                <a:gd name="connisteX52" fmla="*/ 1167765 w 2130425"/>
                <a:gd name="connsiteY52" fmla="*/ 1245235 h 1553210"/>
                <a:gd name="connisteX53" fmla="*/ 1231900 w 2130425"/>
                <a:gd name="connsiteY53" fmla="*/ 1257935 h 1553210"/>
                <a:gd name="connisteX54" fmla="*/ 1296035 w 2130425"/>
                <a:gd name="connsiteY54" fmla="*/ 1283335 h 1553210"/>
                <a:gd name="connisteX55" fmla="*/ 1360170 w 2130425"/>
                <a:gd name="connsiteY55" fmla="*/ 1347470 h 1553210"/>
                <a:gd name="connisteX56" fmla="*/ 1398905 w 2130425"/>
                <a:gd name="connsiteY56" fmla="*/ 1411605 h 1553210"/>
                <a:gd name="connisteX57" fmla="*/ 1463040 w 2130425"/>
                <a:gd name="connsiteY57" fmla="*/ 1463040 h 1553210"/>
                <a:gd name="connisteX58" fmla="*/ 1527175 w 2130425"/>
                <a:gd name="connsiteY58" fmla="*/ 1501775 h 1553210"/>
                <a:gd name="connisteX59" fmla="*/ 1552575 w 2130425"/>
                <a:gd name="connsiteY59" fmla="*/ 1437640 h 1553210"/>
                <a:gd name="connisteX60" fmla="*/ 1552575 w 2130425"/>
                <a:gd name="connsiteY60" fmla="*/ 1373505 h 1553210"/>
                <a:gd name="connisteX61" fmla="*/ 1552575 w 2130425"/>
                <a:gd name="connsiteY61" fmla="*/ 1309370 h 1553210"/>
                <a:gd name="connisteX62" fmla="*/ 1552575 w 2130425"/>
                <a:gd name="connsiteY62" fmla="*/ 1245235 h 1553210"/>
                <a:gd name="connisteX63" fmla="*/ 1577975 w 2130425"/>
                <a:gd name="connsiteY63" fmla="*/ 1181100 h 1553210"/>
                <a:gd name="connisteX64" fmla="*/ 1642745 w 2130425"/>
                <a:gd name="connsiteY64" fmla="*/ 1181100 h 1553210"/>
                <a:gd name="connisteX65" fmla="*/ 1706880 w 2130425"/>
                <a:gd name="connsiteY65" fmla="*/ 1155065 h 1553210"/>
                <a:gd name="connisteX66" fmla="*/ 1783715 w 2130425"/>
                <a:gd name="connsiteY66" fmla="*/ 1142365 h 1553210"/>
                <a:gd name="connisteX67" fmla="*/ 1847850 w 2130425"/>
                <a:gd name="connsiteY67" fmla="*/ 1129665 h 1553210"/>
                <a:gd name="connisteX68" fmla="*/ 1911985 w 2130425"/>
                <a:gd name="connsiteY68" fmla="*/ 1129665 h 1553210"/>
                <a:gd name="connisteX69" fmla="*/ 1976120 w 2130425"/>
                <a:gd name="connsiteY69" fmla="*/ 1129665 h 1553210"/>
                <a:gd name="connisteX70" fmla="*/ 2040255 w 2130425"/>
                <a:gd name="connsiteY70" fmla="*/ 1155065 h 1553210"/>
                <a:gd name="connisteX71" fmla="*/ 2104390 w 2130425"/>
                <a:gd name="connsiteY71" fmla="*/ 1142365 h 1553210"/>
                <a:gd name="connisteX72" fmla="*/ 2104390 w 2130425"/>
                <a:gd name="connsiteY72" fmla="*/ 1065530 h 1553210"/>
                <a:gd name="connisteX73" fmla="*/ 2117090 w 2130425"/>
                <a:gd name="connsiteY73" fmla="*/ 1001395 h 1553210"/>
                <a:gd name="connisteX74" fmla="*/ 2130425 w 2130425"/>
                <a:gd name="connsiteY74" fmla="*/ 923925 h 1553210"/>
                <a:gd name="connisteX75" fmla="*/ 2117090 w 2130425"/>
                <a:gd name="connsiteY75" fmla="*/ 859790 h 1553210"/>
                <a:gd name="connisteX76" fmla="*/ 2052955 w 2130425"/>
                <a:gd name="connsiteY76" fmla="*/ 834390 h 1553210"/>
                <a:gd name="connisteX77" fmla="*/ 2001520 w 2130425"/>
                <a:gd name="connsiteY77" fmla="*/ 770255 h 1553210"/>
                <a:gd name="connisteX78" fmla="*/ 1988820 w 2130425"/>
                <a:gd name="connsiteY78" fmla="*/ 706120 h 1553210"/>
                <a:gd name="connisteX79" fmla="*/ 1950720 w 2130425"/>
                <a:gd name="connsiteY79" fmla="*/ 641985 h 1553210"/>
                <a:gd name="connisteX80" fmla="*/ 1937385 w 2130425"/>
                <a:gd name="connsiteY80" fmla="*/ 577850 h 1553210"/>
                <a:gd name="connisteX81" fmla="*/ 2001520 w 2130425"/>
                <a:gd name="connsiteY81" fmla="*/ 513715 h 1553210"/>
                <a:gd name="connisteX82" fmla="*/ 2052955 w 2130425"/>
                <a:gd name="connsiteY82" fmla="*/ 449580 h 1553210"/>
                <a:gd name="connisteX83" fmla="*/ 2065655 w 2130425"/>
                <a:gd name="connsiteY83" fmla="*/ 385445 h 1553210"/>
                <a:gd name="connisteX84" fmla="*/ 2065655 w 2130425"/>
                <a:gd name="connsiteY84" fmla="*/ 321310 h 1553210"/>
                <a:gd name="connisteX85" fmla="*/ 2065655 w 2130425"/>
                <a:gd name="connsiteY85" fmla="*/ 257175 h 1553210"/>
                <a:gd name="connisteX86" fmla="*/ 1988820 w 2130425"/>
                <a:gd name="connsiteY86" fmla="*/ 192405 h 1553210"/>
                <a:gd name="connisteX87" fmla="*/ 1976120 w 2130425"/>
                <a:gd name="connsiteY87" fmla="*/ 128270 h 1553210"/>
                <a:gd name="connisteX88" fmla="*/ 1911985 w 2130425"/>
                <a:gd name="connsiteY88" fmla="*/ 77470 h 1553210"/>
                <a:gd name="connisteX89" fmla="*/ 1847850 w 2130425"/>
                <a:gd name="connsiteY89" fmla="*/ 77470 h 1553210"/>
                <a:gd name="connisteX90" fmla="*/ 1783715 w 2130425"/>
                <a:gd name="connsiteY90" fmla="*/ 90170 h 1553210"/>
                <a:gd name="connisteX91" fmla="*/ 1719580 w 2130425"/>
                <a:gd name="connsiteY91" fmla="*/ 77470 h 1553210"/>
                <a:gd name="connisteX92" fmla="*/ 1655445 w 2130425"/>
                <a:gd name="connsiteY92" fmla="*/ 77470 h 1553210"/>
                <a:gd name="connisteX93" fmla="*/ 1693545 w 2130425"/>
                <a:gd name="connsiteY93" fmla="*/ 77470 h 1553210"/>
                <a:gd name="connisteX94" fmla="*/ 1809115 w 2130425"/>
                <a:gd name="connsiteY94" fmla="*/ 257175 h 1553210"/>
                <a:gd name="connisteX95" fmla="*/ 1732280 w 2130425"/>
                <a:gd name="connsiteY95" fmla="*/ 64135 h 1553210"/>
              </a:gdLst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  <a:cxn ang="0">
                  <a:pos x="connisteX5" y="connsiteY5"/>
                </a:cxn>
                <a:cxn ang="0">
                  <a:pos x="connisteX6" y="connsiteY6"/>
                </a:cxn>
                <a:cxn ang="0">
                  <a:pos x="connisteX7" y="connsiteY7"/>
                </a:cxn>
                <a:cxn ang="0">
                  <a:pos x="connisteX8" y="connsiteY8"/>
                </a:cxn>
                <a:cxn ang="0">
                  <a:pos x="connisteX9" y="connsiteY9"/>
                </a:cxn>
                <a:cxn ang="0">
                  <a:pos x="connisteX10" y="connsiteY10"/>
                </a:cxn>
                <a:cxn ang="0">
                  <a:pos x="connisteX11" y="connsiteY11"/>
                </a:cxn>
                <a:cxn ang="0">
                  <a:pos x="connisteX12" y="connsiteY12"/>
                </a:cxn>
                <a:cxn ang="0">
                  <a:pos x="connisteX13" y="connsiteY13"/>
                </a:cxn>
                <a:cxn ang="0">
                  <a:pos x="connisteX14" y="connsiteY14"/>
                </a:cxn>
                <a:cxn ang="0">
                  <a:pos x="connisteX15" y="connsiteY15"/>
                </a:cxn>
                <a:cxn ang="0">
                  <a:pos x="connisteX16" y="connsiteY16"/>
                </a:cxn>
                <a:cxn ang="0">
                  <a:pos x="connisteX17" y="connsiteY17"/>
                </a:cxn>
                <a:cxn ang="0">
                  <a:pos x="connisteX18" y="connsiteY18"/>
                </a:cxn>
                <a:cxn ang="0">
                  <a:pos x="connisteX19" y="connsiteY19"/>
                </a:cxn>
                <a:cxn ang="0">
                  <a:pos x="connisteX20" y="connsiteY20"/>
                </a:cxn>
                <a:cxn ang="0">
                  <a:pos x="connisteX21" y="connsiteY21"/>
                </a:cxn>
                <a:cxn ang="0">
                  <a:pos x="connisteX22" y="connsiteY22"/>
                </a:cxn>
                <a:cxn ang="0">
                  <a:pos x="connisteX23" y="connsiteY23"/>
                </a:cxn>
                <a:cxn ang="0">
                  <a:pos x="connisteX24" y="connsiteY24"/>
                </a:cxn>
                <a:cxn ang="0">
                  <a:pos x="connisteX25" y="connsiteY25"/>
                </a:cxn>
                <a:cxn ang="0">
                  <a:pos x="connisteX26" y="connsiteY26"/>
                </a:cxn>
                <a:cxn ang="0">
                  <a:pos x="connisteX27" y="connsiteY27"/>
                </a:cxn>
                <a:cxn ang="0">
                  <a:pos x="connisteX28" y="connsiteY28"/>
                </a:cxn>
                <a:cxn ang="0">
                  <a:pos x="connisteX29" y="connsiteY29"/>
                </a:cxn>
                <a:cxn ang="0">
                  <a:pos x="connisteX30" y="connsiteY30"/>
                </a:cxn>
                <a:cxn ang="0">
                  <a:pos x="connisteX31" y="connsiteY31"/>
                </a:cxn>
                <a:cxn ang="0">
                  <a:pos x="connisteX32" y="connsiteY32"/>
                </a:cxn>
                <a:cxn ang="0">
                  <a:pos x="connisteX33" y="connsiteY33"/>
                </a:cxn>
                <a:cxn ang="0">
                  <a:pos x="connisteX34" y="connsiteY34"/>
                </a:cxn>
                <a:cxn ang="0">
                  <a:pos x="connisteX35" y="connsiteY35"/>
                </a:cxn>
                <a:cxn ang="0">
                  <a:pos x="connisteX36" y="connsiteY36"/>
                </a:cxn>
                <a:cxn ang="0">
                  <a:pos x="connisteX37" y="connsiteY37"/>
                </a:cxn>
                <a:cxn ang="0">
                  <a:pos x="connisteX38" y="connsiteY38"/>
                </a:cxn>
                <a:cxn ang="0">
                  <a:pos x="connisteX39" y="connsiteY39"/>
                </a:cxn>
                <a:cxn ang="0">
                  <a:pos x="connisteX40" y="connsiteY40"/>
                </a:cxn>
                <a:cxn ang="0">
                  <a:pos x="connisteX41" y="connsiteY41"/>
                </a:cxn>
                <a:cxn ang="0">
                  <a:pos x="connisteX42" y="connsiteY42"/>
                </a:cxn>
                <a:cxn ang="0">
                  <a:pos x="connisteX43" y="connsiteY43"/>
                </a:cxn>
                <a:cxn ang="0">
                  <a:pos x="connisteX44" y="connsiteY44"/>
                </a:cxn>
                <a:cxn ang="0">
                  <a:pos x="connisteX45" y="connsiteY45"/>
                </a:cxn>
                <a:cxn ang="0">
                  <a:pos x="connisteX46" y="connsiteY46"/>
                </a:cxn>
                <a:cxn ang="0">
                  <a:pos x="connisteX47" y="connsiteY47"/>
                </a:cxn>
                <a:cxn ang="0">
                  <a:pos x="connisteX48" y="connsiteY48"/>
                </a:cxn>
                <a:cxn ang="0">
                  <a:pos x="connisteX49" y="connsiteY49"/>
                </a:cxn>
                <a:cxn ang="0">
                  <a:pos x="connisteX50" y="connsiteY50"/>
                </a:cxn>
                <a:cxn ang="0">
                  <a:pos x="connisteX51" y="connsiteY51"/>
                </a:cxn>
                <a:cxn ang="0">
                  <a:pos x="connisteX52" y="connsiteY52"/>
                </a:cxn>
                <a:cxn ang="0">
                  <a:pos x="connisteX53" y="connsiteY53"/>
                </a:cxn>
                <a:cxn ang="0">
                  <a:pos x="connisteX54" y="connsiteY54"/>
                </a:cxn>
                <a:cxn ang="0">
                  <a:pos x="connisteX55" y="connsiteY55"/>
                </a:cxn>
                <a:cxn ang="0">
                  <a:pos x="connisteX56" y="connsiteY56"/>
                </a:cxn>
                <a:cxn ang="0">
                  <a:pos x="connisteX57" y="connsiteY57"/>
                </a:cxn>
                <a:cxn ang="0">
                  <a:pos x="connisteX58" y="connsiteY58"/>
                </a:cxn>
                <a:cxn ang="0">
                  <a:pos x="connisteX59" y="connsiteY59"/>
                </a:cxn>
                <a:cxn ang="0">
                  <a:pos x="connisteX60" y="connsiteY60"/>
                </a:cxn>
                <a:cxn ang="0">
                  <a:pos x="connisteX61" y="connsiteY61"/>
                </a:cxn>
                <a:cxn ang="0">
                  <a:pos x="connisteX62" y="connsiteY62"/>
                </a:cxn>
                <a:cxn ang="0">
                  <a:pos x="connisteX63" y="connsiteY63"/>
                </a:cxn>
                <a:cxn ang="0">
                  <a:pos x="connisteX64" y="connsiteY64"/>
                </a:cxn>
                <a:cxn ang="0">
                  <a:pos x="connisteX65" y="connsiteY65"/>
                </a:cxn>
                <a:cxn ang="0">
                  <a:pos x="connisteX66" y="connsiteY66"/>
                </a:cxn>
                <a:cxn ang="0">
                  <a:pos x="connisteX67" y="connsiteY67"/>
                </a:cxn>
                <a:cxn ang="0">
                  <a:pos x="connisteX68" y="connsiteY68"/>
                </a:cxn>
                <a:cxn ang="0">
                  <a:pos x="connisteX69" y="connsiteY69"/>
                </a:cxn>
                <a:cxn ang="0">
                  <a:pos x="connisteX70" y="connsiteY70"/>
                </a:cxn>
                <a:cxn ang="0">
                  <a:pos x="connisteX71" y="connsiteY71"/>
                </a:cxn>
                <a:cxn ang="0">
                  <a:pos x="connisteX72" y="connsiteY72"/>
                </a:cxn>
                <a:cxn ang="0">
                  <a:pos x="connisteX73" y="connsiteY73"/>
                </a:cxn>
                <a:cxn ang="0">
                  <a:pos x="connisteX74" y="connsiteY74"/>
                </a:cxn>
                <a:cxn ang="0">
                  <a:pos x="connisteX75" y="connsiteY75"/>
                </a:cxn>
                <a:cxn ang="0">
                  <a:pos x="connisteX76" y="connsiteY76"/>
                </a:cxn>
                <a:cxn ang="0">
                  <a:pos x="connisteX77" y="connsiteY77"/>
                </a:cxn>
                <a:cxn ang="0">
                  <a:pos x="connisteX78" y="connsiteY78"/>
                </a:cxn>
                <a:cxn ang="0">
                  <a:pos x="connisteX79" y="connsiteY79"/>
                </a:cxn>
                <a:cxn ang="0">
                  <a:pos x="connisteX80" y="connsiteY80"/>
                </a:cxn>
                <a:cxn ang="0">
                  <a:pos x="connisteX81" y="connsiteY81"/>
                </a:cxn>
                <a:cxn ang="0">
                  <a:pos x="connisteX82" y="connsiteY82"/>
                </a:cxn>
                <a:cxn ang="0">
                  <a:pos x="connisteX83" y="connsiteY83"/>
                </a:cxn>
                <a:cxn ang="0">
                  <a:pos x="connisteX84" y="connsiteY84"/>
                </a:cxn>
                <a:cxn ang="0">
                  <a:pos x="connisteX85" y="connsiteY85"/>
                </a:cxn>
                <a:cxn ang="0">
                  <a:pos x="connisteX86" y="connsiteY86"/>
                </a:cxn>
                <a:cxn ang="0">
                  <a:pos x="connisteX87" y="connsiteY87"/>
                </a:cxn>
                <a:cxn ang="0">
                  <a:pos x="connisteX88" y="connsiteY88"/>
                </a:cxn>
                <a:cxn ang="0">
                  <a:pos x="connisteX89" y="connsiteY89"/>
                </a:cxn>
                <a:cxn ang="0">
                  <a:pos x="connisteX90" y="connsiteY90"/>
                </a:cxn>
                <a:cxn ang="0">
                  <a:pos x="connisteX91" y="connsiteY91"/>
                </a:cxn>
                <a:cxn ang="0">
                  <a:pos x="connisteX92" y="connsiteY92"/>
                </a:cxn>
                <a:cxn ang="0">
                  <a:pos x="connisteX93" y="connsiteY93"/>
                </a:cxn>
                <a:cxn ang="0">
                  <a:pos x="connisteX94" y="connsiteY94"/>
                </a:cxn>
                <a:cxn ang="0">
                  <a:pos x="connisteX95" y="connsiteY95"/>
                </a:cxn>
              </a:cxnLst>
              <a:rect l="l" t="t" r="r" b="b"/>
              <a:pathLst>
                <a:path w="2130425" h="1553210">
                  <a:moveTo>
                    <a:pt x="1180465" y="13335"/>
                  </a:moveTo>
                  <a:lnTo>
                    <a:pt x="1116330" y="0"/>
                  </a:lnTo>
                  <a:lnTo>
                    <a:pt x="1052195" y="0"/>
                  </a:lnTo>
                  <a:lnTo>
                    <a:pt x="988060" y="51435"/>
                  </a:lnTo>
                  <a:lnTo>
                    <a:pt x="949325" y="115570"/>
                  </a:lnTo>
                  <a:lnTo>
                    <a:pt x="911225" y="179705"/>
                  </a:lnTo>
                  <a:lnTo>
                    <a:pt x="846455" y="218440"/>
                  </a:lnTo>
                  <a:lnTo>
                    <a:pt x="782320" y="243840"/>
                  </a:lnTo>
                  <a:lnTo>
                    <a:pt x="718185" y="269875"/>
                  </a:lnTo>
                  <a:lnTo>
                    <a:pt x="692785" y="334010"/>
                  </a:lnTo>
                  <a:lnTo>
                    <a:pt x="654050" y="398145"/>
                  </a:lnTo>
                  <a:lnTo>
                    <a:pt x="589915" y="436245"/>
                  </a:lnTo>
                  <a:lnTo>
                    <a:pt x="525780" y="436245"/>
                  </a:lnTo>
                  <a:lnTo>
                    <a:pt x="461645" y="436245"/>
                  </a:lnTo>
                  <a:lnTo>
                    <a:pt x="397510" y="436245"/>
                  </a:lnTo>
                  <a:lnTo>
                    <a:pt x="333375" y="436245"/>
                  </a:lnTo>
                  <a:lnTo>
                    <a:pt x="269240" y="436245"/>
                  </a:lnTo>
                  <a:lnTo>
                    <a:pt x="205105" y="436245"/>
                  </a:lnTo>
                  <a:lnTo>
                    <a:pt x="140970" y="462280"/>
                  </a:lnTo>
                  <a:lnTo>
                    <a:pt x="76835" y="501015"/>
                  </a:lnTo>
                  <a:lnTo>
                    <a:pt x="25400" y="565150"/>
                  </a:lnTo>
                  <a:lnTo>
                    <a:pt x="0" y="629285"/>
                  </a:lnTo>
                  <a:lnTo>
                    <a:pt x="64135" y="667385"/>
                  </a:lnTo>
                  <a:lnTo>
                    <a:pt x="128270" y="654685"/>
                  </a:lnTo>
                  <a:lnTo>
                    <a:pt x="192405" y="693420"/>
                  </a:lnTo>
                  <a:lnTo>
                    <a:pt x="256540" y="731520"/>
                  </a:lnTo>
                  <a:lnTo>
                    <a:pt x="269240" y="795655"/>
                  </a:lnTo>
                  <a:lnTo>
                    <a:pt x="269240" y="859790"/>
                  </a:lnTo>
                  <a:lnTo>
                    <a:pt x="217805" y="937260"/>
                  </a:lnTo>
                  <a:lnTo>
                    <a:pt x="153670" y="975360"/>
                  </a:lnTo>
                  <a:lnTo>
                    <a:pt x="102235" y="1039495"/>
                  </a:lnTo>
                  <a:lnTo>
                    <a:pt x="179705" y="1078230"/>
                  </a:lnTo>
                  <a:lnTo>
                    <a:pt x="243840" y="1078230"/>
                  </a:lnTo>
                  <a:lnTo>
                    <a:pt x="269240" y="1142365"/>
                  </a:lnTo>
                  <a:lnTo>
                    <a:pt x="281940" y="1206500"/>
                  </a:lnTo>
                  <a:lnTo>
                    <a:pt x="269240" y="1283335"/>
                  </a:lnTo>
                  <a:lnTo>
                    <a:pt x="320675" y="1347470"/>
                  </a:lnTo>
                  <a:lnTo>
                    <a:pt x="358775" y="1424940"/>
                  </a:lnTo>
                  <a:lnTo>
                    <a:pt x="358775" y="1489075"/>
                  </a:lnTo>
                  <a:lnTo>
                    <a:pt x="358775" y="1553210"/>
                  </a:lnTo>
                  <a:lnTo>
                    <a:pt x="436245" y="1540510"/>
                  </a:lnTo>
                  <a:lnTo>
                    <a:pt x="500380" y="1514475"/>
                  </a:lnTo>
                  <a:lnTo>
                    <a:pt x="564515" y="1489075"/>
                  </a:lnTo>
                  <a:lnTo>
                    <a:pt x="628650" y="1463040"/>
                  </a:lnTo>
                  <a:lnTo>
                    <a:pt x="692785" y="1437640"/>
                  </a:lnTo>
                  <a:lnTo>
                    <a:pt x="718185" y="1373505"/>
                  </a:lnTo>
                  <a:lnTo>
                    <a:pt x="756920" y="1309370"/>
                  </a:lnTo>
                  <a:lnTo>
                    <a:pt x="821055" y="1283335"/>
                  </a:lnTo>
                  <a:lnTo>
                    <a:pt x="885190" y="1270635"/>
                  </a:lnTo>
                  <a:lnTo>
                    <a:pt x="949325" y="1257935"/>
                  </a:lnTo>
                  <a:lnTo>
                    <a:pt x="1026160" y="1232535"/>
                  </a:lnTo>
                  <a:lnTo>
                    <a:pt x="1103630" y="1232535"/>
                  </a:lnTo>
                  <a:lnTo>
                    <a:pt x="1167765" y="1245235"/>
                  </a:lnTo>
                  <a:lnTo>
                    <a:pt x="1231900" y="1257935"/>
                  </a:lnTo>
                  <a:lnTo>
                    <a:pt x="1296035" y="1283335"/>
                  </a:lnTo>
                  <a:lnTo>
                    <a:pt x="1360170" y="1347470"/>
                  </a:lnTo>
                  <a:lnTo>
                    <a:pt x="1398905" y="1411605"/>
                  </a:lnTo>
                  <a:lnTo>
                    <a:pt x="1463040" y="1463040"/>
                  </a:lnTo>
                  <a:lnTo>
                    <a:pt x="1527175" y="1501775"/>
                  </a:lnTo>
                  <a:lnTo>
                    <a:pt x="1552575" y="1437640"/>
                  </a:lnTo>
                  <a:lnTo>
                    <a:pt x="1552575" y="1373505"/>
                  </a:lnTo>
                  <a:lnTo>
                    <a:pt x="1552575" y="1309370"/>
                  </a:lnTo>
                  <a:lnTo>
                    <a:pt x="1552575" y="1245235"/>
                  </a:lnTo>
                  <a:lnTo>
                    <a:pt x="1577975" y="1181100"/>
                  </a:lnTo>
                  <a:lnTo>
                    <a:pt x="1642745" y="1181100"/>
                  </a:lnTo>
                  <a:lnTo>
                    <a:pt x="1706880" y="1155065"/>
                  </a:lnTo>
                  <a:lnTo>
                    <a:pt x="1783715" y="1142365"/>
                  </a:lnTo>
                  <a:lnTo>
                    <a:pt x="1847850" y="1129665"/>
                  </a:lnTo>
                  <a:lnTo>
                    <a:pt x="1911985" y="1129665"/>
                  </a:lnTo>
                  <a:lnTo>
                    <a:pt x="1976120" y="1129665"/>
                  </a:lnTo>
                  <a:lnTo>
                    <a:pt x="2040255" y="1155065"/>
                  </a:lnTo>
                  <a:lnTo>
                    <a:pt x="2104390" y="1142365"/>
                  </a:lnTo>
                  <a:lnTo>
                    <a:pt x="2104390" y="1065530"/>
                  </a:lnTo>
                  <a:lnTo>
                    <a:pt x="2117090" y="1001395"/>
                  </a:lnTo>
                  <a:lnTo>
                    <a:pt x="2130425" y="923925"/>
                  </a:lnTo>
                  <a:lnTo>
                    <a:pt x="2117090" y="859790"/>
                  </a:lnTo>
                  <a:lnTo>
                    <a:pt x="2052955" y="834390"/>
                  </a:lnTo>
                  <a:lnTo>
                    <a:pt x="2001520" y="770255"/>
                  </a:lnTo>
                  <a:lnTo>
                    <a:pt x="1988820" y="706120"/>
                  </a:lnTo>
                  <a:lnTo>
                    <a:pt x="1950720" y="641985"/>
                  </a:lnTo>
                  <a:lnTo>
                    <a:pt x="1937385" y="577850"/>
                  </a:lnTo>
                  <a:lnTo>
                    <a:pt x="2001520" y="513715"/>
                  </a:lnTo>
                  <a:lnTo>
                    <a:pt x="2052955" y="449580"/>
                  </a:lnTo>
                  <a:lnTo>
                    <a:pt x="2065655" y="385445"/>
                  </a:lnTo>
                  <a:lnTo>
                    <a:pt x="2065655" y="321310"/>
                  </a:lnTo>
                  <a:lnTo>
                    <a:pt x="2065655" y="257175"/>
                  </a:lnTo>
                  <a:lnTo>
                    <a:pt x="1988820" y="192405"/>
                  </a:lnTo>
                  <a:lnTo>
                    <a:pt x="1976120" y="128270"/>
                  </a:lnTo>
                  <a:lnTo>
                    <a:pt x="1911985" y="77470"/>
                  </a:lnTo>
                  <a:lnTo>
                    <a:pt x="1847850" y="77470"/>
                  </a:lnTo>
                  <a:lnTo>
                    <a:pt x="1783715" y="90170"/>
                  </a:lnTo>
                  <a:lnTo>
                    <a:pt x="1719580" y="77470"/>
                  </a:lnTo>
                  <a:lnTo>
                    <a:pt x="1655445" y="77470"/>
                  </a:lnTo>
                  <a:lnTo>
                    <a:pt x="1693545" y="77470"/>
                  </a:lnTo>
                  <a:lnTo>
                    <a:pt x="1809115" y="257175"/>
                  </a:lnTo>
                  <a:lnTo>
                    <a:pt x="1732280" y="64135"/>
                  </a:lnTo>
                </a:path>
              </a:pathLst>
            </a:custGeom>
            <a:grpFill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163" name="文本框 13"/>
            <p:cNvSpPr txBox="1"/>
            <p:nvPr>
              <p:custDataLst>
                <p:tags r:id="rId19"/>
              </p:custDataLst>
            </p:nvPr>
          </p:nvSpPr>
          <p:spPr>
            <a:xfrm>
              <a:off x="3233" y="7037"/>
              <a:ext cx="1576" cy="580"/>
            </a:xfrm>
            <a:prstGeom prst="rect">
              <a:avLst/>
            </a:prstGeom>
            <a:grp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ctr">
                <a:defRPr/>
              </a:pPr>
              <a:r>
                <a:rPr lang="en-US" altLang="zh-CN" sz="1800" noProof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963</a:t>
              </a:r>
              <a:r>
                <a:rPr lang="zh-CN" altLang="en-US" sz="1800" noProof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年</a:t>
              </a:r>
            </a:p>
          </p:txBody>
        </p:sp>
      </p:grpSp>
      <p:grpSp>
        <p:nvGrpSpPr>
          <p:cNvPr id="10" name="组合 17" title=""/>
          <p:cNvGrpSpPr/>
          <p:nvPr>
            <p:custDataLst>
              <p:tags r:id="rId20"/>
            </p:custDataLst>
          </p:nvPr>
        </p:nvGrpSpPr>
        <p:grpSpPr>
          <a:xfrm>
            <a:off x="862565" y="5060395"/>
            <a:ext cx="3515360" cy="1705531"/>
            <a:chOff x="1414" y="7906"/>
            <a:chExt cx="5537" cy="2708"/>
          </a:xfrm>
          <a:solidFill>
            <a:schemeClr val="accent6"/>
          </a:solidFill>
        </p:grpSpPr>
        <p:sp>
          <p:nvSpPr>
            <p:cNvPr id="16" name="任意多边形 15"/>
            <p:cNvSpPr/>
            <p:nvPr>
              <p:custDataLst>
                <p:tags r:id="rId21"/>
              </p:custDataLst>
            </p:nvPr>
          </p:nvSpPr>
          <p:spPr>
            <a:xfrm>
              <a:off x="1414" y="7906"/>
              <a:ext cx="5537" cy="2708"/>
            </a:xfrm>
            <a:custGeom>
              <a:gdLst>
                <a:gd name="connisteX0" fmla="*/ 628650 w 3515995"/>
                <a:gd name="connsiteY0" fmla="*/ 140970 h 1719580"/>
                <a:gd name="connisteX1" fmla="*/ 564515 w 3515995"/>
                <a:gd name="connsiteY1" fmla="*/ 140970 h 1719580"/>
                <a:gd name="connisteX2" fmla="*/ 500380 w 3515995"/>
                <a:gd name="connsiteY2" fmla="*/ 166370 h 1719580"/>
                <a:gd name="connisteX3" fmla="*/ 436245 w 3515995"/>
                <a:gd name="connsiteY3" fmla="*/ 192405 h 1719580"/>
                <a:gd name="connisteX4" fmla="*/ 372110 w 3515995"/>
                <a:gd name="connsiteY4" fmla="*/ 205105 h 1719580"/>
                <a:gd name="connisteX5" fmla="*/ 372110 w 3515995"/>
                <a:gd name="connsiteY5" fmla="*/ 269240 h 1719580"/>
                <a:gd name="connisteX6" fmla="*/ 307975 w 3515995"/>
                <a:gd name="connsiteY6" fmla="*/ 243840 h 1719580"/>
                <a:gd name="connisteX7" fmla="*/ 243840 w 3515995"/>
                <a:gd name="connsiteY7" fmla="*/ 230505 h 1719580"/>
                <a:gd name="connisteX8" fmla="*/ 179705 w 3515995"/>
                <a:gd name="connsiteY8" fmla="*/ 230505 h 1719580"/>
                <a:gd name="connisteX9" fmla="*/ 115570 w 3515995"/>
                <a:gd name="connsiteY9" fmla="*/ 230505 h 1719580"/>
                <a:gd name="connisteX10" fmla="*/ 50800 w 3515995"/>
                <a:gd name="connsiteY10" fmla="*/ 269240 h 1719580"/>
                <a:gd name="connisteX11" fmla="*/ 25400 w 3515995"/>
                <a:gd name="connsiteY11" fmla="*/ 333375 h 1719580"/>
                <a:gd name="connisteX12" fmla="*/ 0 w 3515995"/>
                <a:gd name="connsiteY12" fmla="*/ 397510 h 1719580"/>
                <a:gd name="connisteX13" fmla="*/ 64135 w 3515995"/>
                <a:gd name="connsiteY13" fmla="*/ 436245 h 1719580"/>
                <a:gd name="connisteX14" fmla="*/ 128270 w 3515995"/>
                <a:gd name="connsiteY14" fmla="*/ 474345 h 1719580"/>
                <a:gd name="connisteX15" fmla="*/ 205105 w 3515995"/>
                <a:gd name="connsiteY15" fmla="*/ 538480 h 1719580"/>
                <a:gd name="connisteX16" fmla="*/ 269240 w 3515995"/>
                <a:gd name="connsiteY16" fmla="*/ 564515 h 1719580"/>
                <a:gd name="connisteX17" fmla="*/ 333375 w 3515995"/>
                <a:gd name="connsiteY17" fmla="*/ 577215 h 1719580"/>
                <a:gd name="connisteX18" fmla="*/ 397510 w 3515995"/>
                <a:gd name="connsiteY18" fmla="*/ 615950 h 1719580"/>
                <a:gd name="connisteX19" fmla="*/ 461645 w 3515995"/>
                <a:gd name="connsiteY19" fmla="*/ 654050 h 1719580"/>
                <a:gd name="connisteX20" fmla="*/ 525780 w 3515995"/>
                <a:gd name="connsiteY20" fmla="*/ 692785 h 1719580"/>
                <a:gd name="connisteX21" fmla="*/ 603250 w 3515995"/>
                <a:gd name="connsiteY21" fmla="*/ 692785 h 1719580"/>
                <a:gd name="connisteX22" fmla="*/ 628650 w 3515995"/>
                <a:gd name="connsiteY22" fmla="*/ 756920 h 1719580"/>
                <a:gd name="connisteX23" fmla="*/ 564515 w 3515995"/>
                <a:gd name="connsiteY23" fmla="*/ 795655 h 1719580"/>
                <a:gd name="connisteX24" fmla="*/ 538480 w 3515995"/>
                <a:gd name="connsiteY24" fmla="*/ 872490 h 1719580"/>
                <a:gd name="connisteX25" fmla="*/ 589915 w 3515995"/>
                <a:gd name="connsiteY25" fmla="*/ 949325 h 1719580"/>
                <a:gd name="connisteX26" fmla="*/ 654050 w 3515995"/>
                <a:gd name="connsiteY26" fmla="*/ 975360 h 1719580"/>
                <a:gd name="connisteX27" fmla="*/ 718185 w 3515995"/>
                <a:gd name="connsiteY27" fmla="*/ 1039495 h 1719580"/>
                <a:gd name="connisteX28" fmla="*/ 782320 w 3515995"/>
                <a:gd name="connsiteY28" fmla="*/ 1052195 h 1719580"/>
                <a:gd name="connisteX29" fmla="*/ 847090 w 3515995"/>
                <a:gd name="connsiteY29" fmla="*/ 1052195 h 1719580"/>
                <a:gd name="connisteX30" fmla="*/ 911225 w 3515995"/>
                <a:gd name="connsiteY30" fmla="*/ 1039495 h 1719580"/>
                <a:gd name="connisteX31" fmla="*/ 975360 w 3515995"/>
                <a:gd name="connsiteY31" fmla="*/ 1039495 h 1719580"/>
                <a:gd name="connisteX32" fmla="*/ 1039495 w 3515995"/>
                <a:gd name="connsiteY32" fmla="*/ 1039495 h 1719580"/>
                <a:gd name="connisteX33" fmla="*/ 1103630 w 3515995"/>
                <a:gd name="connsiteY33" fmla="*/ 1039495 h 1719580"/>
                <a:gd name="connisteX34" fmla="*/ 1167765 w 3515995"/>
                <a:gd name="connsiteY34" fmla="*/ 1039495 h 1719580"/>
                <a:gd name="connisteX35" fmla="*/ 1231900 w 3515995"/>
                <a:gd name="connsiteY35" fmla="*/ 1026160 h 1719580"/>
                <a:gd name="connisteX36" fmla="*/ 1296035 w 3515995"/>
                <a:gd name="connsiteY36" fmla="*/ 1026160 h 1719580"/>
                <a:gd name="connisteX37" fmla="*/ 1372870 w 3515995"/>
                <a:gd name="connsiteY37" fmla="*/ 1039495 h 1719580"/>
                <a:gd name="connisteX38" fmla="*/ 1437005 w 3515995"/>
                <a:gd name="connsiteY38" fmla="*/ 1039495 h 1719580"/>
                <a:gd name="connisteX39" fmla="*/ 1501140 w 3515995"/>
                <a:gd name="connsiteY39" fmla="*/ 1052195 h 1719580"/>
                <a:gd name="connisteX40" fmla="*/ 1513840 w 3515995"/>
                <a:gd name="connsiteY40" fmla="*/ 1116330 h 1719580"/>
                <a:gd name="connisteX41" fmla="*/ 1513840 w 3515995"/>
                <a:gd name="connsiteY41" fmla="*/ 1180465 h 1719580"/>
                <a:gd name="connisteX42" fmla="*/ 1488440 w 3515995"/>
                <a:gd name="connsiteY42" fmla="*/ 1244600 h 1719580"/>
                <a:gd name="connisteX43" fmla="*/ 1475740 w 3515995"/>
                <a:gd name="connsiteY43" fmla="*/ 1308735 h 1719580"/>
                <a:gd name="connisteX44" fmla="*/ 1513840 w 3515995"/>
                <a:gd name="connsiteY44" fmla="*/ 1372870 h 1719580"/>
                <a:gd name="connisteX45" fmla="*/ 1578610 w 3515995"/>
                <a:gd name="connsiteY45" fmla="*/ 1372870 h 1719580"/>
                <a:gd name="connisteX46" fmla="*/ 1642745 w 3515995"/>
                <a:gd name="connsiteY46" fmla="*/ 1360170 h 1719580"/>
                <a:gd name="connisteX47" fmla="*/ 1642745 w 3515995"/>
                <a:gd name="connsiteY47" fmla="*/ 1437005 h 1719580"/>
                <a:gd name="connisteX48" fmla="*/ 1578610 w 3515995"/>
                <a:gd name="connsiteY48" fmla="*/ 1463040 h 1719580"/>
                <a:gd name="connisteX49" fmla="*/ 1513840 w 3515995"/>
                <a:gd name="connsiteY49" fmla="*/ 1475740 h 1719580"/>
                <a:gd name="connisteX50" fmla="*/ 1449705 w 3515995"/>
                <a:gd name="connsiteY50" fmla="*/ 1501140 h 1719580"/>
                <a:gd name="connisteX51" fmla="*/ 1385570 w 3515995"/>
                <a:gd name="connsiteY51" fmla="*/ 1513840 h 1719580"/>
                <a:gd name="connisteX52" fmla="*/ 1321435 w 3515995"/>
                <a:gd name="connsiteY52" fmla="*/ 1552575 h 1719580"/>
                <a:gd name="connisteX53" fmla="*/ 1257300 w 3515995"/>
                <a:gd name="connsiteY53" fmla="*/ 1578610 h 1719580"/>
                <a:gd name="connisteX54" fmla="*/ 1193165 w 3515995"/>
                <a:gd name="connsiteY54" fmla="*/ 1629410 h 1719580"/>
                <a:gd name="connisteX55" fmla="*/ 1257300 w 3515995"/>
                <a:gd name="connsiteY55" fmla="*/ 1655445 h 1719580"/>
                <a:gd name="connisteX56" fmla="*/ 1321435 w 3515995"/>
                <a:gd name="connsiteY56" fmla="*/ 1629410 h 1719580"/>
                <a:gd name="connisteX57" fmla="*/ 1334770 w 3515995"/>
                <a:gd name="connsiteY57" fmla="*/ 1693545 h 1719580"/>
                <a:gd name="connisteX58" fmla="*/ 1398905 w 3515995"/>
                <a:gd name="connsiteY58" fmla="*/ 1706880 h 1719580"/>
                <a:gd name="connisteX59" fmla="*/ 1463040 w 3515995"/>
                <a:gd name="connsiteY59" fmla="*/ 1706880 h 1719580"/>
                <a:gd name="connisteX60" fmla="*/ 1527175 w 3515995"/>
                <a:gd name="connsiteY60" fmla="*/ 1719580 h 1719580"/>
                <a:gd name="connisteX61" fmla="*/ 1591310 w 3515995"/>
                <a:gd name="connsiteY61" fmla="*/ 1719580 h 1719580"/>
                <a:gd name="connisteX62" fmla="*/ 1655445 w 3515995"/>
                <a:gd name="connsiteY62" fmla="*/ 1719580 h 1719580"/>
                <a:gd name="connisteX63" fmla="*/ 1719580 w 3515995"/>
                <a:gd name="connsiteY63" fmla="*/ 1680845 h 1719580"/>
                <a:gd name="connisteX64" fmla="*/ 1783715 w 3515995"/>
                <a:gd name="connsiteY64" fmla="*/ 1642745 h 1719580"/>
                <a:gd name="connisteX65" fmla="*/ 1809115 w 3515995"/>
                <a:gd name="connsiteY65" fmla="*/ 1578610 h 1719580"/>
                <a:gd name="connisteX66" fmla="*/ 1809115 w 3515995"/>
                <a:gd name="connsiteY66" fmla="*/ 1513840 h 1719580"/>
                <a:gd name="connisteX67" fmla="*/ 1744980 w 3515995"/>
                <a:gd name="connsiteY67" fmla="*/ 1463040 h 1719580"/>
                <a:gd name="connisteX68" fmla="*/ 1680845 w 3515995"/>
                <a:gd name="connsiteY68" fmla="*/ 1463040 h 1719580"/>
                <a:gd name="connisteX69" fmla="*/ 1616710 w 3515995"/>
                <a:gd name="connsiteY69" fmla="*/ 1437005 h 1719580"/>
                <a:gd name="connisteX70" fmla="*/ 1642745 w 3515995"/>
                <a:gd name="connsiteY70" fmla="*/ 1372870 h 1719580"/>
                <a:gd name="connisteX71" fmla="*/ 1706880 w 3515995"/>
                <a:gd name="connsiteY71" fmla="*/ 1347470 h 1719580"/>
                <a:gd name="connisteX72" fmla="*/ 1655445 w 3515995"/>
                <a:gd name="connsiteY72" fmla="*/ 1283335 h 1719580"/>
                <a:gd name="connisteX73" fmla="*/ 1616710 w 3515995"/>
                <a:gd name="connsiteY73" fmla="*/ 1219200 h 1719580"/>
                <a:gd name="connisteX74" fmla="*/ 1616710 w 3515995"/>
                <a:gd name="connsiteY74" fmla="*/ 1141730 h 1719580"/>
                <a:gd name="connisteX75" fmla="*/ 1693545 w 3515995"/>
                <a:gd name="connsiteY75" fmla="*/ 1116330 h 1719580"/>
                <a:gd name="connisteX76" fmla="*/ 1771015 w 3515995"/>
                <a:gd name="connsiteY76" fmla="*/ 1077595 h 1719580"/>
                <a:gd name="connisteX77" fmla="*/ 1835150 w 3515995"/>
                <a:gd name="connsiteY77" fmla="*/ 1064895 h 1719580"/>
                <a:gd name="connisteX78" fmla="*/ 1899285 w 3515995"/>
                <a:gd name="connsiteY78" fmla="*/ 1052195 h 1719580"/>
                <a:gd name="connisteX79" fmla="*/ 1963420 w 3515995"/>
                <a:gd name="connsiteY79" fmla="*/ 1039495 h 1719580"/>
                <a:gd name="connisteX80" fmla="*/ 2027555 w 3515995"/>
                <a:gd name="connsiteY80" fmla="*/ 1013460 h 1719580"/>
                <a:gd name="connisteX81" fmla="*/ 2091690 w 3515995"/>
                <a:gd name="connsiteY81" fmla="*/ 988060 h 1719580"/>
                <a:gd name="connisteX82" fmla="*/ 2155825 w 3515995"/>
                <a:gd name="connsiteY82" fmla="*/ 962025 h 1719580"/>
                <a:gd name="connisteX83" fmla="*/ 2232660 w 3515995"/>
                <a:gd name="connsiteY83" fmla="*/ 949325 h 1719580"/>
                <a:gd name="connisteX84" fmla="*/ 2296795 w 3515995"/>
                <a:gd name="connsiteY84" fmla="*/ 911225 h 1719580"/>
                <a:gd name="connisteX85" fmla="*/ 2360930 w 3515995"/>
                <a:gd name="connsiteY85" fmla="*/ 897890 h 1719580"/>
                <a:gd name="connisteX86" fmla="*/ 2425065 w 3515995"/>
                <a:gd name="connsiteY86" fmla="*/ 872490 h 1719580"/>
                <a:gd name="connisteX87" fmla="*/ 2451100 w 3515995"/>
                <a:gd name="connsiteY87" fmla="*/ 808355 h 1719580"/>
                <a:gd name="connisteX88" fmla="*/ 2386965 w 3515995"/>
                <a:gd name="connsiteY88" fmla="*/ 795655 h 1719580"/>
                <a:gd name="connisteX89" fmla="*/ 2412365 w 3515995"/>
                <a:gd name="connsiteY89" fmla="*/ 731520 h 1719580"/>
                <a:gd name="connisteX90" fmla="*/ 2463800 w 3515995"/>
                <a:gd name="connsiteY90" fmla="*/ 667385 h 1719580"/>
                <a:gd name="connisteX91" fmla="*/ 2540635 w 3515995"/>
                <a:gd name="connsiteY91" fmla="*/ 667385 h 1719580"/>
                <a:gd name="connisteX92" fmla="*/ 2566670 w 3515995"/>
                <a:gd name="connsiteY92" fmla="*/ 731520 h 1719580"/>
                <a:gd name="connisteX93" fmla="*/ 2604770 w 3515995"/>
                <a:gd name="connsiteY93" fmla="*/ 795655 h 1719580"/>
                <a:gd name="connisteX94" fmla="*/ 2668905 w 3515995"/>
                <a:gd name="connsiteY94" fmla="*/ 808355 h 1719580"/>
                <a:gd name="connisteX95" fmla="*/ 2733040 w 3515995"/>
                <a:gd name="connsiteY95" fmla="*/ 808355 h 1719580"/>
                <a:gd name="connisteX96" fmla="*/ 2810510 w 3515995"/>
                <a:gd name="connsiteY96" fmla="*/ 769620 h 1719580"/>
                <a:gd name="connisteX97" fmla="*/ 2874645 w 3515995"/>
                <a:gd name="connsiteY97" fmla="*/ 756920 h 1719580"/>
                <a:gd name="connisteX98" fmla="*/ 2938780 w 3515995"/>
                <a:gd name="connsiteY98" fmla="*/ 731520 h 1719580"/>
                <a:gd name="connisteX99" fmla="*/ 3041650 w 3515995"/>
                <a:gd name="connsiteY99" fmla="*/ 705485 h 1719580"/>
                <a:gd name="connisteX100" fmla="*/ 3105785 w 3515995"/>
                <a:gd name="connsiteY100" fmla="*/ 705485 h 1719580"/>
                <a:gd name="connisteX101" fmla="*/ 3182620 w 3515995"/>
                <a:gd name="connsiteY101" fmla="*/ 692785 h 1719580"/>
                <a:gd name="connisteX102" fmla="*/ 3246755 w 3515995"/>
                <a:gd name="connsiteY102" fmla="*/ 667385 h 1719580"/>
                <a:gd name="connisteX103" fmla="*/ 3310890 w 3515995"/>
                <a:gd name="connsiteY103" fmla="*/ 654050 h 1719580"/>
                <a:gd name="connisteX104" fmla="*/ 3375025 w 3515995"/>
                <a:gd name="connsiteY104" fmla="*/ 641350 h 1719580"/>
                <a:gd name="connisteX105" fmla="*/ 3439160 w 3515995"/>
                <a:gd name="connsiteY105" fmla="*/ 589915 h 1719580"/>
                <a:gd name="connisteX106" fmla="*/ 3490595 w 3515995"/>
                <a:gd name="connsiteY106" fmla="*/ 525780 h 1719580"/>
                <a:gd name="connisteX107" fmla="*/ 3515995 w 3515995"/>
                <a:gd name="connsiteY107" fmla="*/ 461645 h 1719580"/>
                <a:gd name="connisteX108" fmla="*/ 3515995 w 3515995"/>
                <a:gd name="connsiteY108" fmla="*/ 397510 h 1719580"/>
                <a:gd name="connisteX109" fmla="*/ 3451860 w 3515995"/>
                <a:gd name="connsiteY109" fmla="*/ 372110 h 1719580"/>
                <a:gd name="connisteX110" fmla="*/ 3387725 w 3515995"/>
                <a:gd name="connsiteY110" fmla="*/ 346075 h 1719580"/>
                <a:gd name="connisteX111" fmla="*/ 3375025 w 3515995"/>
                <a:gd name="connsiteY111" fmla="*/ 281940 h 1719580"/>
                <a:gd name="connisteX112" fmla="*/ 3336290 w 3515995"/>
                <a:gd name="connsiteY112" fmla="*/ 217805 h 1719580"/>
                <a:gd name="connisteX113" fmla="*/ 3259455 w 3515995"/>
                <a:gd name="connsiteY113" fmla="*/ 179705 h 1719580"/>
                <a:gd name="connisteX114" fmla="*/ 3195320 w 3515995"/>
                <a:gd name="connsiteY114" fmla="*/ 166370 h 1719580"/>
                <a:gd name="connisteX115" fmla="*/ 3105785 w 3515995"/>
                <a:gd name="connsiteY115" fmla="*/ 179705 h 1719580"/>
                <a:gd name="connisteX116" fmla="*/ 3041650 w 3515995"/>
                <a:gd name="connsiteY116" fmla="*/ 205105 h 1719580"/>
                <a:gd name="connisteX117" fmla="*/ 2964180 w 3515995"/>
                <a:gd name="connsiteY117" fmla="*/ 230505 h 1719580"/>
                <a:gd name="connisteX118" fmla="*/ 2900045 w 3515995"/>
                <a:gd name="connsiteY118" fmla="*/ 243840 h 1719580"/>
                <a:gd name="connisteX119" fmla="*/ 2823210 w 3515995"/>
                <a:gd name="connsiteY119" fmla="*/ 256540 h 1719580"/>
                <a:gd name="connisteX120" fmla="*/ 2759075 w 3515995"/>
                <a:gd name="connsiteY120" fmla="*/ 269240 h 1719580"/>
                <a:gd name="connisteX121" fmla="*/ 2682240 w 3515995"/>
                <a:gd name="connsiteY121" fmla="*/ 256540 h 1719580"/>
                <a:gd name="connisteX122" fmla="*/ 2668905 w 3515995"/>
                <a:gd name="connsiteY122" fmla="*/ 192405 h 1719580"/>
                <a:gd name="connisteX123" fmla="*/ 2707640 w 3515995"/>
                <a:gd name="connsiteY123" fmla="*/ 128270 h 1719580"/>
                <a:gd name="connisteX124" fmla="*/ 2720340 w 3515995"/>
                <a:gd name="connsiteY124" fmla="*/ 64135 h 1719580"/>
                <a:gd name="connisteX125" fmla="*/ 2656205 w 3515995"/>
                <a:gd name="connsiteY125" fmla="*/ 50800 h 1719580"/>
                <a:gd name="connisteX126" fmla="*/ 2592070 w 3515995"/>
                <a:gd name="connsiteY126" fmla="*/ 64135 h 1719580"/>
                <a:gd name="connisteX127" fmla="*/ 2527935 w 3515995"/>
                <a:gd name="connsiteY127" fmla="*/ 64135 h 1719580"/>
                <a:gd name="connisteX128" fmla="*/ 2463800 w 3515995"/>
                <a:gd name="connsiteY128" fmla="*/ 12700 h 1719580"/>
                <a:gd name="connisteX129" fmla="*/ 2399665 w 3515995"/>
                <a:gd name="connsiteY129" fmla="*/ 0 h 1719580"/>
                <a:gd name="connisteX130" fmla="*/ 2374265 w 3515995"/>
                <a:gd name="connsiteY130" fmla="*/ 0 h 1719580"/>
              </a:gdLst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  <a:cxn ang="0">
                  <a:pos x="connisteX5" y="connsiteY5"/>
                </a:cxn>
                <a:cxn ang="0">
                  <a:pos x="connisteX6" y="connsiteY6"/>
                </a:cxn>
                <a:cxn ang="0">
                  <a:pos x="connisteX7" y="connsiteY7"/>
                </a:cxn>
                <a:cxn ang="0">
                  <a:pos x="connisteX8" y="connsiteY8"/>
                </a:cxn>
                <a:cxn ang="0">
                  <a:pos x="connisteX9" y="connsiteY9"/>
                </a:cxn>
                <a:cxn ang="0">
                  <a:pos x="connisteX10" y="connsiteY10"/>
                </a:cxn>
                <a:cxn ang="0">
                  <a:pos x="connisteX11" y="connsiteY11"/>
                </a:cxn>
                <a:cxn ang="0">
                  <a:pos x="connisteX12" y="connsiteY12"/>
                </a:cxn>
                <a:cxn ang="0">
                  <a:pos x="connisteX13" y="connsiteY13"/>
                </a:cxn>
                <a:cxn ang="0">
                  <a:pos x="connisteX14" y="connsiteY14"/>
                </a:cxn>
                <a:cxn ang="0">
                  <a:pos x="connisteX15" y="connsiteY15"/>
                </a:cxn>
                <a:cxn ang="0">
                  <a:pos x="connisteX16" y="connsiteY16"/>
                </a:cxn>
                <a:cxn ang="0">
                  <a:pos x="connisteX17" y="connsiteY17"/>
                </a:cxn>
                <a:cxn ang="0">
                  <a:pos x="connisteX18" y="connsiteY18"/>
                </a:cxn>
                <a:cxn ang="0">
                  <a:pos x="connisteX19" y="connsiteY19"/>
                </a:cxn>
                <a:cxn ang="0">
                  <a:pos x="connisteX20" y="connsiteY20"/>
                </a:cxn>
                <a:cxn ang="0">
                  <a:pos x="connisteX21" y="connsiteY21"/>
                </a:cxn>
                <a:cxn ang="0">
                  <a:pos x="connisteX22" y="connsiteY22"/>
                </a:cxn>
                <a:cxn ang="0">
                  <a:pos x="connisteX23" y="connsiteY23"/>
                </a:cxn>
                <a:cxn ang="0">
                  <a:pos x="connisteX24" y="connsiteY24"/>
                </a:cxn>
                <a:cxn ang="0">
                  <a:pos x="connisteX25" y="connsiteY25"/>
                </a:cxn>
                <a:cxn ang="0">
                  <a:pos x="connisteX26" y="connsiteY26"/>
                </a:cxn>
                <a:cxn ang="0">
                  <a:pos x="connisteX27" y="connsiteY27"/>
                </a:cxn>
                <a:cxn ang="0">
                  <a:pos x="connisteX28" y="connsiteY28"/>
                </a:cxn>
                <a:cxn ang="0">
                  <a:pos x="connisteX29" y="connsiteY29"/>
                </a:cxn>
                <a:cxn ang="0">
                  <a:pos x="connisteX30" y="connsiteY30"/>
                </a:cxn>
                <a:cxn ang="0">
                  <a:pos x="connisteX31" y="connsiteY31"/>
                </a:cxn>
                <a:cxn ang="0">
                  <a:pos x="connisteX32" y="connsiteY32"/>
                </a:cxn>
                <a:cxn ang="0">
                  <a:pos x="connisteX33" y="connsiteY33"/>
                </a:cxn>
                <a:cxn ang="0">
                  <a:pos x="connisteX34" y="connsiteY34"/>
                </a:cxn>
                <a:cxn ang="0">
                  <a:pos x="connisteX35" y="connsiteY35"/>
                </a:cxn>
                <a:cxn ang="0">
                  <a:pos x="connisteX36" y="connsiteY36"/>
                </a:cxn>
                <a:cxn ang="0">
                  <a:pos x="connisteX37" y="connsiteY37"/>
                </a:cxn>
                <a:cxn ang="0">
                  <a:pos x="connisteX38" y="connsiteY38"/>
                </a:cxn>
                <a:cxn ang="0">
                  <a:pos x="connisteX39" y="connsiteY39"/>
                </a:cxn>
                <a:cxn ang="0">
                  <a:pos x="connisteX40" y="connsiteY40"/>
                </a:cxn>
                <a:cxn ang="0">
                  <a:pos x="connisteX41" y="connsiteY41"/>
                </a:cxn>
                <a:cxn ang="0">
                  <a:pos x="connisteX42" y="connsiteY42"/>
                </a:cxn>
                <a:cxn ang="0">
                  <a:pos x="connisteX43" y="connsiteY43"/>
                </a:cxn>
                <a:cxn ang="0">
                  <a:pos x="connisteX44" y="connsiteY44"/>
                </a:cxn>
                <a:cxn ang="0">
                  <a:pos x="connisteX45" y="connsiteY45"/>
                </a:cxn>
                <a:cxn ang="0">
                  <a:pos x="connisteX46" y="connsiteY46"/>
                </a:cxn>
                <a:cxn ang="0">
                  <a:pos x="connisteX47" y="connsiteY47"/>
                </a:cxn>
                <a:cxn ang="0">
                  <a:pos x="connisteX48" y="connsiteY48"/>
                </a:cxn>
                <a:cxn ang="0">
                  <a:pos x="connisteX49" y="connsiteY49"/>
                </a:cxn>
                <a:cxn ang="0">
                  <a:pos x="connisteX50" y="connsiteY50"/>
                </a:cxn>
                <a:cxn ang="0">
                  <a:pos x="connisteX51" y="connsiteY51"/>
                </a:cxn>
                <a:cxn ang="0">
                  <a:pos x="connisteX52" y="connsiteY52"/>
                </a:cxn>
                <a:cxn ang="0">
                  <a:pos x="connisteX53" y="connsiteY53"/>
                </a:cxn>
                <a:cxn ang="0">
                  <a:pos x="connisteX54" y="connsiteY54"/>
                </a:cxn>
                <a:cxn ang="0">
                  <a:pos x="connisteX55" y="connsiteY55"/>
                </a:cxn>
                <a:cxn ang="0">
                  <a:pos x="connisteX56" y="connsiteY56"/>
                </a:cxn>
                <a:cxn ang="0">
                  <a:pos x="connisteX57" y="connsiteY57"/>
                </a:cxn>
                <a:cxn ang="0">
                  <a:pos x="connisteX58" y="connsiteY58"/>
                </a:cxn>
                <a:cxn ang="0">
                  <a:pos x="connisteX59" y="connsiteY59"/>
                </a:cxn>
                <a:cxn ang="0">
                  <a:pos x="connisteX60" y="connsiteY60"/>
                </a:cxn>
                <a:cxn ang="0">
                  <a:pos x="connisteX61" y="connsiteY61"/>
                </a:cxn>
                <a:cxn ang="0">
                  <a:pos x="connisteX62" y="connsiteY62"/>
                </a:cxn>
                <a:cxn ang="0">
                  <a:pos x="connisteX63" y="connsiteY63"/>
                </a:cxn>
                <a:cxn ang="0">
                  <a:pos x="connisteX64" y="connsiteY64"/>
                </a:cxn>
                <a:cxn ang="0">
                  <a:pos x="connisteX65" y="connsiteY65"/>
                </a:cxn>
                <a:cxn ang="0">
                  <a:pos x="connisteX66" y="connsiteY66"/>
                </a:cxn>
                <a:cxn ang="0">
                  <a:pos x="connisteX67" y="connsiteY67"/>
                </a:cxn>
                <a:cxn ang="0">
                  <a:pos x="connisteX68" y="connsiteY68"/>
                </a:cxn>
                <a:cxn ang="0">
                  <a:pos x="connisteX69" y="connsiteY69"/>
                </a:cxn>
                <a:cxn ang="0">
                  <a:pos x="connisteX70" y="connsiteY70"/>
                </a:cxn>
                <a:cxn ang="0">
                  <a:pos x="connisteX71" y="connsiteY71"/>
                </a:cxn>
                <a:cxn ang="0">
                  <a:pos x="connisteX72" y="connsiteY72"/>
                </a:cxn>
                <a:cxn ang="0">
                  <a:pos x="connisteX73" y="connsiteY73"/>
                </a:cxn>
                <a:cxn ang="0">
                  <a:pos x="connisteX74" y="connsiteY74"/>
                </a:cxn>
                <a:cxn ang="0">
                  <a:pos x="connisteX75" y="connsiteY75"/>
                </a:cxn>
                <a:cxn ang="0">
                  <a:pos x="connisteX76" y="connsiteY76"/>
                </a:cxn>
                <a:cxn ang="0">
                  <a:pos x="connisteX77" y="connsiteY77"/>
                </a:cxn>
                <a:cxn ang="0">
                  <a:pos x="connisteX78" y="connsiteY78"/>
                </a:cxn>
                <a:cxn ang="0">
                  <a:pos x="connisteX79" y="connsiteY79"/>
                </a:cxn>
                <a:cxn ang="0">
                  <a:pos x="connisteX80" y="connsiteY80"/>
                </a:cxn>
                <a:cxn ang="0">
                  <a:pos x="connisteX81" y="connsiteY81"/>
                </a:cxn>
                <a:cxn ang="0">
                  <a:pos x="connisteX82" y="connsiteY82"/>
                </a:cxn>
                <a:cxn ang="0">
                  <a:pos x="connisteX83" y="connsiteY83"/>
                </a:cxn>
                <a:cxn ang="0">
                  <a:pos x="connisteX84" y="connsiteY84"/>
                </a:cxn>
                <a:cxn ang="0">
                  <a:pos x="connisteX85" y="connsiteY85"/>
                </a:cxn>
                <a:cxn ang="0">
                  <a:pos x="connisteX86" y="connsiteY86"/>
                </a:cxn>
                <a:cxn ang="0">
                  <a:pos x="connisteX87" y="connsiteY87"/>
                </a:cxn>
                <a:cxn ang="0">
                  <a:pos x="connisteX88" y="connsiteY88"/>
                </a:cxn>
                <a:cxn ang="0">
                  <a:pos x="connisteX89" y="connsiteY89"/>
                </a:cxn>
                <a:cxn ang="0">
                  <a:pos x="connisteX90" y="connsiteY90"/>
                </a:cxn>
                <a:cxn ang="0">
                  <a:pos x="connisteX91" y="connsiteY91"/>
                </a:cxn>
                <a:cxn ang="0">
                  <a:pos x="connisteX92" y="connsiteY92"/>
                </a:cxn>
                <a:cxn ang="0">
                  <a:pos x="connisteX93" y="connsiteY93"/>
                </a:cxn>
                <a:cxn ang="0">
                  <a:pos x="connisteX94" y="connsiteY94"/>
                </a:cxn>
                <a:cxn ang="0">
                  <a:pos x="connisteX95" y="connsiteY95"/>
                </a:cxn>
                <a:cxn ang="0">
                  <a:pos x="connisteX96" y="connsiteY96"/>
                </a:cxn>
                <a:cxn ang="0">
                  <a:pos x="connisteX97" y="connsiteY97"/>
                </a:cxn>
                <a:cxn ang="0">
                  <a:pos x="connisteX98" y="connsiteY98"/>
                </a:cxn>
                <a:cxn ang="0">
                  <a:pos x="connisteX99" y="connsiteY99"/>
                </a:cxn>
                <a:cxn ang="0">
                  <a:pos x="connisteX100" y="connsiteY100"/>
                </a:cxn>
                <a:cxn ang="0">
                  <a:pos x="connisteX101" y="connsiteY101"/>
                </a:cxn>
                <a:cxn ang="0">
                  <a:pos x="connisteX102" y="connsiteY102"/>
                </a:cxn>
                <a:cxn ang="0">
                  <a:pos x="connisteX103" y="connsiteY103"/>
                </a:cxn>
                <a:cxn ang="0">
                  <a:pos x="connisteX104" y="connsiteY104"/>
                </a:cxn>
                <a:cxn ang="0">
                  <a:pos x="connisteX105" y="connsiteY105"/>
                </a:cxn>
                <a:cxn ang="0">
                  <a:pos x="connisteX106" y="connsiteY106"/>
                </a:cxn>
                <a:cxn ang="0">
                  <a:pos x="connisteX107" y="connsiteY107"/>
                </a:cxn>
                <a:cxn ang="0">
                  <a:pos x="connisteX108" y="connsiteY108"/>
                </a:cxn>
                <a:cxn ang="0">
                  <a:pos x="connisteX109" y="connsiteY109"/>
                </a:cxn>
                <a:cxn ang="0">
                  <a:pos x="connisteX110" y="connsiteY110"/>
                </a:cxn>
                <a:cxn ang="0">
                  <a:pos x="connisteX111" y="connsiteY111"/>
                </a:cxn>
                <a:cxn ang="0">
                  <a:pos x="connisteX112" y="connsiteY112"/>
                </a:cxn>
                <a:cxn ang="0">
                  <a:pos x="connisteX113" y="connsiteY113"/>
                </a:cxn>
                <a:cxn ang="0">
                  <a:pos x="connisteX114" y="connsiteY114"/>
                </a:cxn>
                <a:cxn ang="0">
                  <a:pos x="connisteX115" y="connsiteY115"/>
                </a:cxn>
                <a:cxn ang="0">
                  <a:pos x="connisteX116" y="connsiteY116"/>
                </a:cxn>
                <a:cxn ang="0">
                  <a:pos x="connisteX117" y="connsiteY117"/>
                </a:cxn>
                <a:cxn ang="0">
                  <a:pos x="connisteX118" y="connsiteY118"/>
                </a:cxn>
                <a:cxn ang="0">
                  <a:pos x="connisteX119" y="connsiteY119"/>
                </a:cxn>
                <a:cxn ang="0">
                  <a:pos x="connisteX120" y="connsiteY120"/>
                </a:cxn>
                <a:cxn ang="0">
                  <a:pos x="connisteX121" y="connsiteY121"/>
                </a:cxn>
                <a:cxn ang="0">
                  <a:pos x="connisteX122" y="connsiteY122"/>
                </a:cxn>
                <a:cxn ang="0">
                  <a:pos x="connisteX123" y="connsiteY123"/>
                </a:cxn>
                <a:cxn ang="0">
                  <a:pos x="connisteX124" y="connsiteY124"/>
                </a:cxn>
                <a:cxn ang="0">
                  <a:pos x="connisteX125" y="connsiteY125"/>
                </a:cxn>
                <a:cxn ang="0">
                  <a:pos x="connisteX126" y="connsiteY126"/>
                </a:cxn>
                <a:cxn ang="0">
                  <a:pos x="connisteX127" y="connsiteY127"/>
                </a:cxn>
                <a:cxn ang="0">
                  <a:pos x="connisteX128" y="connsiteY128"/>
                </a:cxn>
                <a:cxn ang="0">
                  <a:pos x="connisteX129" y="connsiteY129"/>
                </a:cxn>
                <a:cxn ang="0">
                  <a:pos x="connisteX130" y="connsiteY130"/>
                </a:cxn>
              </a:cxnLst>
              <a:rect l="l" t="t" r="r" b="b"/>
              <a:pathLst>
                <a:path w="3515995" h="1719580">
                  <a:moveTo>
                    <a:pt x="628650" y="140970"/>
                  </a:moveTo>
                  <a:lnTo>
                    <a:pt x="564515" y="140970"/>
                  </a:lnTo>
                  <a:lnTo>
                    <a:pt x="500380" y="166370"/>
                  </a:lnTo>
                  <a:lnTo>
                    <a:pt x="436245" y="192405"/>
                  </a:lnTo>
                  <a:lnTo>
                    <a:pt x="372110" y="205105"/>
                  </a:lnTo>
                  <a:lnTo>
                    <a:pt x="372110" y="269240"/>
                  </a:lnTo>
                  <a:lnTo>
                    <a:pt x="307975" y="243840"/>
                  </a:lnTo>
                  <a:lnTo>
                    <a:pt x="243840" y="230505"/>
                  </a:lnTo>
                  <a:lnTo>
                    <a:pt x="179705" y="230505"/>
                  </a:lnTo>
                  <a:lnTo>
                    <a:pt x="115570" y="230505"/>
                  </a:lnTo>
                  <a:lnTo>
                    <a:pt x="50800" y="269240"/>
                  </a:lnTo>
                  <a:lnTo>
                    <a:pt x="25400" y="333375"/>
                  </a:lnTo>
                  <a:lnTo>
                    <a:pt x="0" y="397510"/>
                  </a:lnTo>
                  <a:lnTo>
                    <a:pt x="64135" y="436245"/>
                  </a:lnTo>
                  <a:lnTo>
                    <a:pt x="128270" y="474345"/>
                  </a:lnTo>
                  <a:lnTo>
                    <a:pt x="205105" y="538480"/>
                  </a:lnTo>
                  <a:lnTo>
                    <a:pt x="269240" y="564515"/>
                  </a:lnTo>
                  <a:lnTo>
                    <a:pt x="333375" y="577215"/>
                  </a:lnTo>
                  <a:lnTo>
                    <a:pt x="397510" y="615950"/>
                  </a:lnTo>
                  <a:lnTo>
                    <a:pt x="461645" y="654050"/>
                  </a:lnTo>
                  <a:lnTo>
                    <a:pt x="525780" y="692785"/>
                  </a:lnTo>
                  <a:lnTo>
                    <a:pt x="603250" y="692785"/>
                  </a:lnTo>
                  <a:lnTo>
                    <a:pt x="628650" y="756920"/>
                  </a:lnTo>
                  <a:lnTo>
                    <a:pt x="564515" y="795655"/>
                  </a:lnTo>
                  <a:lnTo>
                    <a:pt x="538480" y="872490"/>
                  </a:lnTo>
                  <a:lnTo>
                    <a:pt x="589915" y="949325"/>
                  </a:lnTo>
                  <a:lnTo>
                    <a:pt x="654050" y="975360"/>
                  </a:lnTo>
                  <a:lnTo>
                    <a:pt x="718185" y="1039495"/>
                  </a:lnTo>
                  <a:lnTo>
                    <a:pt x="782320" y="1052195"/>
                  </a:lnTo>
                  <a:lnTo>
                    <a:pt x="847090" y="1052195"/>
                  </a:lnTo>
                  <a:lnTo>
                    <a:pt x="911225" y="1039495"/>
                  </a:lnTo>
                  <a:lnTo>
                    <a:pt x="975360" y="1039495"/>
                  </a:lnTo>
                  <a:lnTo>
                    <a:pt x="1039495" y="1039495"/>
                  </a:lnTo>
                  <a:lnTo>
                    <a:pt x="1103630" y="1039495"/>
                  </a:lnTo>
                  <a:lnTo>
                    <a:pt x="1167765" y="1039495"/>
                  </a:lnTo>
                  <a:lnTo>
                    <a:pt x="1231900" y="1026160"/>
                  </a:lnTo>
                  <a:lnTo>
                    <a:pt x="1296035" y="1026160"/>
                  </a:lnTo>
                  <a:lnTo>
                    <a:pt x="1372870" y="1039495"/>
                  </a:lnTo>
                  <a:lnTo>
                    <a:pt x="1437005" y="1039495"/>
                  </a:lnTo>
                  <a:lnTo>
                    <a:pt x="1501140" y="1052195"/>
                  </a:lnTo>
                  <a:lnTo>
                    <a:pt x="1513840" y="1116330"/>
                  </a:lnTo>
                  <a:lnTo>
                    <a:pt x="1513840" y="1180465"/>
                  </a:lnTo>
                  <a:lnTo>
                    <a:pt x="1488440" y="1244600"/>
                  </a:lnTo>
                  <a:lnTo>
                    <a:pt x="1475740" y="1308735"/>
                  </a:lnTo>
                  <a:lnTo>
                    <a:pt x="1513840" y="1372870"/>
                  </a:lnTo>
                  <a:lnTo>
                    <a:pt x="1578610" y="1372870"/>
                  </a:lnTo>
                  <a:lnTo>
                    <a:pt x="1642745" y="1360170"/>
                  </a:lnTo>
                  <a:lnTo>
                    <a:pt x="1642745" y="1437005"/>
                  </a:lnTo>
                  <a:lnTo>
                    <a:pt x="1578610" y="1463040"/>
                  </a:lnTo>
                  <a:lnTo>
                    <a:pt x="1513840" y="1475740"/>
                  </a:lnTo>
                  <a:lnTo>
                    <a:pt x="1449705" y="1501140"/>
                  </a:lnTo>
                  <a:lnTo>
                    <a:pt x="1385570" y="1513840"/>
                  </a:lnTo>
                  <a:lnTo>
                    <a:pt x="1321435" y="1552575"/>
                  </a:lnTo>
                  <a:lnTo>
                    <a:pt x="1257300" y="1578610"/>
                  </a:lnTo>
                  <a:lnTo>
                    <a:pt x="1193165" y="1629410"/>
                  </a:lnTo>
                  <a:lnTo>
                    <a:pt x="1257300" y="1655445"/>
                  </a:lnTo>
                  <a:lnTo>
                    <a:pt x="1321435" y="1629410"/>
                  </a:lnTo>
                  <a:lnTo>
                    <a:pt x="1334770" y="1693545"/>
                  </a:lnTo>
                  <a:lnTo>
                    <a:pt x="1398905" y="1706880"/>
                  </a:lnTo>
                  <a:lnTo>
                    <a:pt x="1463040" y="1706880"/>
                  </a:lnTo>
                  <a:lnTo>
                    <a:pt x="1527175" y="1719580"/>
                  </a:lnTo>
                  <a:lnTo>
                    <a:pt x="1591310" y="1719580"/>
                  </a:lnTo>
                  <a:lnTo>
                    <a:pt x="1655445" y="1719580"/>
                  </a:lnTo>
                  <a:lnTo>
                    <a:pt x="1719580" y="1680845"/>
                  </a:lnTo>
                  <a:lnTo>
                    <a:pt x="1783715" y="1642745"/>
                  </a:lnTo>
                  <a:lnTo>
                    <a:pt x="1809115" y="1578610"/>
                  </a:lnTo>
                  <a:lnTo>
                    <a:pt x="1809115" y="1513840"/>
                  </a:lnTo>
                  <a:lnTo>
                    <a:pt x="1744980" y="1463040"/>
                  </a:lnTo>
                  <a:lnTo>
                    <a:pt x="1680845" y="1463040"/>
                  </a:lnTo>
                  <a:lnTo>
                    <a:pt x="1616710" y="1437005"/>
                  </a:lnTo>
                  <a:lnTo>
                    <a:pt x="1642745" y="1372870"/>
                  </a:lnTo>
                  <a:lnTo>
                    <a:pt x="1706880" y="1347470"/>
                  </a:lnTo>
                  <a:lnTo>
                    <a:pt x="1655445" y="1283335"/>
                  </a:lnTo>
                  <a:lnTo>
                    <a:pt x="1616710" y="1219200"/>
                  </a:lnTo>
                  <a:lnTo>
                    <a:pt x="1616710" y="1141730"/>
                  </a:lnTo>
                  <a:lnTo>
                    <a:pt x="1693545" y="1116330"/>
                  </a:lnTo>
                  <a:lnTo>
                    <a:pt x="1771015" y="1077595"/>
                  </a:lnTo>
                  <a:lnTo>
                    <a:pt x="1835150" y="1064895"/>
                  </a:lnTo>
                  <a:lnTo>
                    <a:pt x="1899285" y="1052195"/>
                  </a:lnTo>
                  <a:lnTo>
                    <a:pt x="1963420" y="1039495"/>
                  </a:lnTo>
                  <a:lnTo>
                    <a:pt x="2027555" y="1013460"/>
                  </a:lnTo>
                  <a:lnTo>
                    <a:pt x="2091690" y="988060"/>
                  </a:lnTo>
                  <a:lnTo>
                    <a:pt x="2155825" y="962025"/>
                  </a:lnTo>
                  <a:lnTo>
                    <a:pt x="2232660" y="949325"/>
                  </a:lnTo>
                  <a:lnTo>
                    <a:pt x="2296795" y="911225"/>
                  </a:lnTo>
                  <a:lnTo>
                    <a:pt x="2360930" y="897890"/>
                  </a:lnTo>
                  <a:lnTo>
                    <a:pt x="2425065" y="872490"/>
                  </a:lnTo>
                  <a:lnTo>
                    <a:pt x="2451100" y="808355"/>
                  </a:lnTo>
                  <a:lnTo>
                    <a:pt x="2386965" y="795655"/>
                  </a:lnTo>
                  <a:lnTo>
                    <a:pt x="2412365" y="731520"/>
                  </a:lnTo>
                  <a:lnTo>
                    <a:pt x="2463800" y="667385"/>
                  </a:lnTo>
                  <a:lnTo>
                    <a:pt x="2540635" y="667385"/>
                  </a:lnTo>
                  <a:lnTo>
                    <a:pt x="2566670" y="731520"/>
                  </a:lnTo>
                  <a:lnTo>
                    <a:pt x="2604770" y="795655"/>
                  </a:lnTo>
                  <a:lnTo>
                    <a:pt x="2668905" y="808355"/>
                  </a:lnTo>
                  <a:lnTo>
                    <a:pt x="2733040" y="808355"/>
                  </a:lnTo>
                  <a:lnTo>
                    <a:pt x="2810510" y="769620"/>
                  </a:lnTo>
                  <a:lnTo>
                    <a:pt x="2874645" y="756920"/>
                  </a:lnTo>
                  <a:lnTo>
                    <a:pt x="2938780" y="731520"/>
                  </a:lnTo>
                  <a:lnTo>
                    <a:pt x="3041650" y="705485"/>
                  </a:lnTo>
                  <a:lnTo>
                    <a:pt x="3105785" y="705485"/>
                  </a:lnTo>
                  <a:lnTo>
                    <a:pt x="3182620" y="692785"/>
                  </a:lnTo>
                  <a:lnTo>
                    <a:pt x="3246755" y="667385"/>
                  </a:lnTo>
                  <a:lnTo>
                    <a:pt x="3310890" y="654050"/>
                  </a:lnTo>
                  <a:lnTo>
                    <a:pt x="3375025" y="641350"/>
                  </a:lnTo>
                  <a:lnTo>
                    <a:pt x="3439160" y="589915"/>
                  </a:lnTo>
                  <a:lnTo>
                    <a:pt x="3490595" y="525780"/>
                  </a:lnTo>
                  <a:lnTo>
                    <a:pt x="3515995" y="461645"/>
                  </a:lnTo>
                  <a:lnTo>
                    <a:pt x="3515995" y="397510"/>
                  </a:lnTo>
                  <a:lnTo>
                    <a:pt x="3451860" y="372110"/>
                  </a:lnTo>
                  <a:lnTo>
                    <a:pt x="3387725" y="346075"/>
                  </a:lnTo>
                  <a:lnTo>
                    <a:pt x="3375025" y="281940"/>
                  </a:lnTo>
                  <a:lnTo>
                    <a:pt x="3336290" y="217805"/>
                  </a:lnTo>
                  <a:lnTo>
                    <a:pt x="3259455" y="179705"/>
                  </a:lnTo>
                  <a:lnTo>
                    <a:pt x="3195320" y="166370"/>
                  </a:lnTo>
                  <a:lnTo>
                    <a:pt x="3105785" y="179705"/>
                  </a:lnTo>
                  <a:lnTo>
                    <a:pt x="3041650" y="205105"/>
                  </a:lnTo>
                  <a:lnTo>
                    <a:pt x="2964180" y="230505"/>
                  </a:lnTo>
                  <a:lnTo>
                    <a:pt x="2900045" y="243840"/>
                  </a:lnTo>
                  <a:lnTo>
                    <a:pt x="2823210" y="256540"/>
                  </a:lnTo>
                  <a:lnTo>
                    <a:pt x="2759075" y="269240"/>
                  </a:lnTo>
                  <a:lnTo>
                    <a:pt x="2682240" y="256540"/>
                  </a:lnTo>
                  <a:lnTo>
                    <a:pt x="2668905" y="192405"/>
                  </a:lnTo>
                  <a:lnTo>
                    <a:pt x="2707640" y="128270"/>
                  </a:lnTo>
                  <a:lnTo>
                    <a:pt x="2720340" y="64135"/>
                  </a:lnTo>
                  <a:lnTo>
                    <a:pt x="2656205" y="50800"/>
                  </a:lnTo>
                  <a:lnTo>
                    <a:pt x="2592070" y="64135"/>
                  </a:lnTo>
                  <a:lnTo>
                    <a:pt x="2527935" y="64135"/>
                  </a:lnTo>
                  <a:lnTo>
                    <a:pt x="2463800" y="12700"/>
                  </a:lnTo>
                  <a:lnTo>
                    <a:pt x="2399665" y="0"/>
                  </a:lnTo>
                  <a:lnTo>
                    <a:pt x="2374265" y="0"/>
                  </a:lnTo>
                </a:path>
              </a:pathLst>
            </a:custGeom>
            <a:grpFill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166" name="文本框 16"/>
            <p:cNvSpPr txBox="1"/>
            <p:nvPr>
              <p:custDataLst>
                <p:tags r:id="rId22"/>
              </p:custDataLst>
            </p:nvPr>
          </p:nvSpPr>
          <p:spPr>
            <a:xfrm>
              <a:off x="3334" y="8593"/>
              <a:ext cx="1576" cy="586"/>
            </a:xfrm>
            <a:prstGeom prst="rect">
              <a:avLst/>
            </a:prstGeom>
            <a:grp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R="0" algn="ctr">
                <a:buClrTx/>
                <a:buSzTx/>
                <a:defRPr/>
              </a:pPr>
              <a:r>
                <a:rPr lang="en-US" altLang="zh-CN" sz="1800" noProof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970</a:t>
              </a:r>
              <a:r>
                <a:rPr lang="zh-CN" altLang="en-US" sz="1800" noProof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年</a:t>
              </a:r>
            </a:p>
          </p:txBody>
        </p:sp>
      </p:grpSp>
      <p:grpSp>
        <p:nvGrpSpPr>
          <p:cNvPr id="11" name="组合 21" title=""/>
          <p:cNvGrpSpPr/>
          <p:nvPr>
            <p:custDataLst>
              <p:tags r:id="rId23"/>
            </p:custDataLst>
          </p:nvPr>
        </p:nvGrpSpPr>
        <p:grpSpPr>
          <a:xfrm>
            <a:off x="3208338" y="3146425"/>
            <a:ext cx="2193925" cy="2259013"/>
            <a:chOff x="5052" y="4955"/>
            <a:chExt cx="3456" cy="3557"/>
          </a:xfrm>
        </p:grpSpPr>
        <p:sp>
          <p:nvSpPr>
            <p:cNvPr id="20" name="任意多边形 19"/>
            <p:cNvSpPr/>
            <p:nvPr>
              <p:custDataLst>
                <p:tags r:id="rId24"/>
              </p:custDataLst>
            </p:nvPr>
          </p:nvSpPr>
          <p:spPr>
            <a:xfrm>
              <a:off x="5052" y="4955"/>
              <a:ext cx="3456" cy="3557"/>
            </a:xfrm>
            <a:custGeom>
              <a:gdLst>
                <a:gd name="connisteX0" fmla="*/ 0 w 2194560"/>
                <a:gd name="connsiteY0" fmla="*/ 718820 h 2258695"/>
                <a:gd name="connisteX1" fmla="*/ 64135 w 2194560"/>
                <a:gd name="connsiteY1" fmla="*/ 744220 h 2258695"/>
                <a:gd name="connisteX2" fmla="*/ 114935 w 2194560"/>
                <a:gd name="connsiteY2" fmla="*/ 808355 h 2258695"/>
                <a:gd name="connisteX3" fmla="*/ 50800 w 2194560"/>
                <a:gd name="connsiteY3" fmla="*/ 782955 h 2258695"/>
                <a:gd name="connisteX4" fmla="*/ 0 w 2194560"/>
                <a:gd name="connsiteY4" fmla="*/ 847090 h 2258695"/>
                <a:gd name="connisteX5" fmla="*/ 64135 w 2194560"/>
                <a:gd name="connsiteY5" fmla="*/ 872490 h 2258695"/>
                <a:gd name="connisteX6" fmla="*/ 114935 w 2194560"/>
                <a:gd name="connsiteY6" fmla="*/ 949325 h 2258695"/>
                <a:gd name="connisteX7" fmla="*/ 128270 w 2194560"/>
                <a:gd name="connsiteY7" fmla="*/ 1014095 h 2258695"/>
                <a:gd name="connisteX8" fmla="*/ 166370 w 2194560"/>
                <a:gd name="connsiteY8" fmla="*/ 1078230 h 2258695"/>
                <a:gd name="connisteX9" fmla="*/ 166370 w 2194560"/>
                <a:gd name="connsiteY9" fmla="*/ 1155065 h 2258695"/>
                <a:gd name="connisteX10" fmla="*/ 153670 w 2194560"/>
                <a:gd name="connsiteY10" fmla="*/ 1219200 h 2258695"/>
                <a:gd name="connisteX11" fmla="*/ 140970 w 2194560"/>
                <a:gd name="connsiteY11" fmla="*/ 1296035 h 2258695"/>
                <a:gd name="connisteX12" fmla="*/ 76835 w 2194560"/>
                <a:gd name="connsiteY12" fmla="*/ 1308735 h 2258695"/>
                <a:gd name="connisteX13" fmla="*/ 64135 w 2194560"/>
                <a:gd name="connsiteY13" fmla="*/ 1372870 h 2258695"/>
                <a:gd name="connisteX14" fmla="*/ 114935 w 2194560"/>
                <a:gd name="connsiteY14" fmla="*/ 1437005 h 2258695"/>
                <a:gd name="connisteX15" fmla="*/ 114935 w 2194560"/>
                <a:gd name="connsiteY15" fmla="*/ 1501775 h 2258695"/>
                <a:gd name="connisteX16" fmla="*/ 153670 w 2194560"/>
                <a:gd name="connsiteY16" fmla="*/ 1565910 h 2258695"/>
                <a:gd name="connisteX17" fmla="*/ 217805 w 2194560"/>
                <a:gd name="connsiteY17" fmla="*/ 1591310 h 2258695"/>
                <a:gd name="connisteX18" fmla="*/ 230505 w 2194560"/>
                <a:gd name="connsiteY18" fmla="*/ 1655445 h 2258695"/>
                <a:gd name="connisteX19" fmla="*/ 217805 w 2194560"/>
                <a:gd name="connsiteY19" fmla="*/ 1732280 h 2258695"/>
                <a:gd name="connisteX20" fmla="*/ 205105 w 2194560"/>
                <a:gd name="connsiteY20" fmla="*/ 1796415 h 2258695"/>
                <a:gd name="connisteX21" fmla="*/ 192405 w 2194560"/>
                <a:gd name="connsiteY21" fmla="*/ 1873885 h 2258695"/>
                <a:gd name="connisteX22" fmla="*/ 256540 w 2194560"/>
                <a:gd name="connsiteY22" fmla="*/ 1924685 h 2258695"/>
                <a:gd name="connisteX23" fmla="*/ 320675 w 2194560"/>
                <a:gd name="connsiteY23" fmla="*/ 1950720 h 2258695"/>
                <a:gd name="connisteX24" fmla="*/ 384810 w 2194560"/>
                <a:gd name="connsiteY24" fmla="*/ 1976120 h 2258695"/>
                <a:gd name="connisteX25" fmla="*/ 422910 w 2194560"/>
                <a:gd name="connsiteY25" fmla="*/ 2040255 h 2258695"/>
                <a:gd name="connisteX26" fmla="*/ 410210 w 2194560"/>
                <a:gd name="connsiteY26" fmla="*/ 2104390 h 2258695"/>
                <a:gd name="connisteX27" fmla="*/ 487680 w 2194560"/>
                <a:gd name="connsiteY27" fmla="*/ 2117725 h 2258695"/>
                <a:gd name="connisteX28" fmla="*/ 551815 w 2194560"/>
                <a:gd name="connsiteY28" fmla="*/ 2117725 h 2258695"/>
                <a:gd name="connisteX29" fmla="*/ 628650 w 2194560"/>
                <a:gd name="connsiteY29" fmla="*/ 2104390 h 2258695"/>
                <a:gd name="connisteX30" fmla="*/ 692785 w 2194560"/>
                <a:gd name="connsiteY30" fmla="*/ 2104390 h 2258695"/>
                <a:gd name="connisteX31" fmla="*/ 756920 w 2194560"/>
                <a:gd name="connsiteY31" fmla="*/ 2104390 h 2258695"/>
                <a:gd name="connisteX32" fmla="*/ 821055 w 2194560"/>
                <a:gd name="connsiteY32" fmla="*/ 2104390 h 2258695"/>
                <a:gd name="connisteX33" fmla="*/ 885190 w 2194560"/>
                <a:gd name="connsiteY33" fmla="*/ 2104390 h 2258695"/>
                <a:gd name="connisteX34" fmla="*/ 962025 w 2194560"/>
                <a:gd name="connsiteY34" fmla="*/ 2104390 h 2258695"/>
                <a:gd name="connisteX35" fmla="*/ 1026160 w 2194560"/>
                <a:gd name="connsiteY35" fmla="*/ 2104390 h 2258695"/>
                <a:gd name="connisteX36" fmla="*/ 1090295 w 2194560"/>
                <a:gd name="connsiteY36" fmla="*/ 2117725 h 2258695"/>
                <a:gd name="connisteX37" fmla="*/ 1116330 w 2194560"/>
                <a:gd name="connsiteY37" fmla="*/ 2181860 h 2258695"/>
                <a:gd name="connisteX38" fmla="*/ 1141730 w 2194560"/>
                <a:gd name="connsiteY38" fmla="*/ 2245995 h 2258695"/>
                <a:gd name="connisteX39" fmla="*/ 1205865 w 2194560"/>
                <a:gd name="connsiteY39" fmla="*/ 2258695 h 2258695"/>
                <a:gd name="connisteX40" fmla="*/ 1270000 w 2194560"/>
                <a:gd name="connsiteY40" fmla="*/ 2245995 h 2258695"/>
                <a:gd name="connisteX41" fmla="*/ 1347470 w 2194560"/>
                <a:gd name="connsiteY41" fmla="*/ 2219960 h 2258695"/>
                <a:gd name="connisteX42" fmla="*/ 1385570 w 2194560"/>
                <a:gd name="connsiteY42" fmla="*/ 2155825 h 2258695"/>
                <a:gd name="connisteX43" fmla="*/ 1385570 w 2194560"/>
                <a:gd name="connsiteY43" fmla="*/ 2078990 h 2258695"/>
                <a:gd name="connisteX44" fmla="*/ 1437005 w 2194560"/>
                <a:gd name="connsiteY44" fmla="*/ 2014855 h 2258695"/>
                <a:gd name="connisteX45" fmla="*/ 1501140 w 2194560"/>
                <a:gd name="connsiteY45" fmla="*/ 2002155 h 2258695"/>
                <a:gd name="connisteX46" fmla="*/ 1565275 w 2194560"/>
                <a:gd name="connsiteY46" fmla="*/ 1976120 h 2258695"/>
                <a:gd name="connisteX47" fmla="*/ 1629410 w 2194560"/>
                <a:gd name="connsiteY47" fmla="*/ 1924685 h 2258695"/>
                <a:gd name="connisteX48" fmla="*/ 1680845 w 2194560"/>
                <a:gd name="connsiteY48" fmla="*/ 1860550 h 2258695"/>
                <a:gd name="connisteX49" fmla="*/ 1719580 w 2194560"/>
                <a:gd name="connsiteY49" fmla="*/ 1796415 h 2258695"/>
                <a:gd name="connisteX50" fmla="*/ 1783715 w 2194560"/>
                <a:gd name="connsiteY50" fmla="*/ 1732280 h 2258695"/>
                <a:gd name="connisteX51" fmla="*/ 1796415 w 2194560"/>
                <a:gd name="connsiteY51" fmla="*/ 1655445 h 2258695"/>
                <a:gd name="connisteX52" fmla="*/ 1744980 w 2194560"/>
                <a:gd name="connsiteY52" fmla="*/ 1591310 h 2258695"/>
                <a:gd name="connisteX53" fmla="*/ 1757680 w 2194560"/>
                <a:gd name="connsiteY53" fmla="*/ 1527175 h 2258695"/>
                <a:gd name="connisteX54" fmla="*/ 1732280 w 2194560"/>
                <a:gd name="connsiteY54" fmla="*/ 1463040 h 2258695"/>
                <a:gd name="connisteX55" fmla="*/ 1796415 w 2194560"/>
                <a:gd name="connsiteY55" fmla="*/ 1424305 h 2258695"/>
                <a:gd name="connisteX56" fmla="*/ 1873250 w 2194560"/>
                <a:gd name="connsiteY56" fmla="*/ 1386205 h 2258695"/>
                <a:gd name="connisteX57" fmla="*/ 1924685 w 2194560"/>
                <a:gd name="connsiteY57" fmla="*/ 1322070 h 2258695"/>
                <a:gd name="connisteX58" fmla="*/ 1963420 w 2194560"/>
                <a:gd name="connsiteY58" fmla="*/ 1257935 h 2258695"/>
                <a:gd name="connisteX59" fmla="*/ 1963420 w 2194560"/>
                <a:gd name="connsiteY59" fmla="*/ 1193165 h 2258695"/>
                <a:gd name="connisteX60" fmla="*/ 1988820 w 2194560"/>
                <a:gd name="connsiteY60" fmla="*/ 1129030 h 2258695"/>
                <a:gd name="connisteX61" fmla="*/ 2027555 w 2194560"/>
                <a:gd name="connsiteY61" fmla="*/ 1064895 h 2258695"/>
                <a:gd name="connisteX62" fmla="*/ 2091690 w 2194560"/>
                <a:gd name="connsiteY62" fmla="*/ 1014095 h 2258695"/>
                <a:gd name="connisteX63" fmla="*/ 2155825 w 2194560"/>
                <a:gd name="connsiteY63" fmla="*/ 988060 h 2258695"/>
                <a:gd name="connisteX64" fmla="*/ 2181225 w 2194560"/>
                <a:gd name="connsiteY64" fmla="*/ 923925 h 2258695"/>
                <a:gd name="connisteX65" fmla="*/ 2117090 w 2194560"/>
                <a:gd name="connsiteY65" fmla="*/ 885190 h 2258695"/>
                <a:gd name="connisteX66" fmla="*/ 2104390 w 2194560"/>
                <a:gd name="connsiteY66" fmla="*/ 821055 h 2258695"/>
                <a:gd name="connisteX67" fmla="*/ 2168525 w 2194560"/>
                <a:gd name="connsiteY67" fmla="*/ 782955 h 2258695"/>
                <a:gd name="connisteX68" fmla="*/ 2194560 w 2194560"/>
                <a:gd name="connsiteY68" fmla="*/ 718820 h 2258695"/>
                <a:gd name="connisteX69" fmla="*/ 2129790 w 2194560"/>
                <a:gd name="connsiteY69" fmla="*/ 654685 h 2258695"/>
                <a:gd name="connisteX70" fmla="*/ 2129790 w 2194560"/>
                <a:gd name="connsiteY70" fmla="*/ 590550 h 2258695"/>
                <a:gd name="connisteX71" fmla="*/ 2065655 w 2194560"/>
                <a:gd name="connsiteY71" fmla="*/ 539115 h 2258695"/>
                <a:gd name="connisteX72" fmla="*/ 2001520 w 2194560"/>
                <a:gd name="connsiteY72" fmla="*/ 539115 h 2258695"/>
                <a:gd name="connisteX73" fmla="*/ 1937385 w 2194560"/>
                <a:gd name="connsiteY73" fmla="*/ 551815 h 2258695"/>
                <a:gd name="connisteX74" fmla="*/ 1860550 w 2194560"/>
                <a:gd name="connsiteY74" fmla="*/ 577215 h 2258695"/>
                <a:gd name="connisteX75" fmla="*/ 1796415 w 2194560"/>
                <a:gd name="connsiteY75" fmla="*/ 577215 h 2258695"/>
                <a:gd name="connisteX76" fmla="*/ 1757680 w 2194560"/>
                <a:gd name="connsiteY76" fmla="*/ 500380 h 2258695"/>
                <a:gd name="connisteX77" fmla="*/ 1809115 w 2194560"/>
                <a:gd name="connsiteY77" fmla="*/ 436245 h 2258695"/>
                <a:gd name="connisteX78" fmla="*/ 1873250 w 2194560"/>
                <a:gd name="connsiteY78" fmla="*/ 423545 h 2258695"/>
                <a:gd name="connisteX79" fmla="*/ 1937385 w 2194560"/>
                <a:gd name="connsiteY79" fmla="*/ 423545 h 2258695"/>
                <a:gd name="connisteX80" fmla="*/ 2001520 w 2194560"/>
                <a:gd name="connsiteY80" fmla="*/ 423545 h 2258695"/>
                <a:gd name="connisteX81" fmla="*/ 2065655 w 2194560"/>
                <a:gd name="connsiteY81" fmla="*/ 384810 h 2258695"/>
                <a:gd name="connisteX82" fmla="*/ 2078990 w 2194560"/>
                <a:gd name="connsiteY82" fmla="*/ 320675 h 2258695"/>
                <a:gd name="connisteX83" fmla="*/ 2078990 w 2194560"/>
                <a:gd name="connsiteY83" fmla="*/ 256540 h 2258695"/>
                <a:gd name="connisteX84" fmla="*/ 2014855 w 2194560"/>
                <a:gd name="connsiteY84" fmla="*/ 231140 h 2258695"/>
                <a:gd name="connisteX85" fmla="*/ 1950720 w 2194560"/>
                <a:gd name="connsiteY85" fmla="*/ 217805 h 2258695"/>
                <a:gd name="connisteX86" fmla="*/ 1899285 w 2194560"/>
                <a:gd name="connsiteY86" fmla="*/ 153670 h 2258695"/>
                <a:gd name="connisteX87" fmla="*/ 1835150 w 2194560"/>
                <a:gd name="connsiteY87" fmla="*/ 128270 h 2258695"/>
                <a:gd name="connisteX88" fmla="*/ 1771015 w 2194560"/>
                <a:gd name="connsiteY88" fmla="*/ 102870 h 2258695"/>
                <a:gd name="connisteX89" fmla="*/ 1706880 w 2194560"/>
                <a:gd name="connsiteY89" fmla="*/ 89535 h 2258695"/>
                <a:gd name="connisteX90" fmla="*/ 1629410 w 2194560"/>
                <a:gd name="connsiteY90" fmla="*/ 64135 h 2258695"/>
                <a:gd name="connisteX91" fmla="*/ 1565275 w 2194560"/>
                <a:gd name="connsiteY91" fmla="*/ 51435 h 2258695"/>
                <a:gd name="connisteX92" fmla="*/ 1488440 w 2194560"/>
                <a:gd name="connsiteY92" fmla="*/ 25400 h 2258695"/>
                <a:gd name="connisteX93" fmla="*/ 1424305 w 2194560"/>
                <a:gd name="connsiteY93" fmla="*/ 0 h 2258695"/>
                <a:gd name="connisteX94" fmla="*/ 1360170 w 2194560"/>
                <a:gd name="connsiteY94" fmla="*/ 0 h 2258695"/>
                <a:gd name="connisteX95" fmla="*/ 1296035 w 2194560"/>
                <a:gd name="connsiteY95" fmla="*/ 38735 h 2258695"/>
                <a:gd name="connisteX96" fmla="*/ 1231900 w 2194560"/>
                <a:gd name="connsiteY96" fmla="*/ 64135 h 2258695"/>
                <a:gd name="connisteX97" fmla="*/ 1167765 w 2194560"/>
                <a:gd name="connsiteY97" fmla="*/ 128270 h 2258695"/>
                <a:gd name="connisteX98" fmla="*/ 1116330 w 2194560"/>
                <a:gd name="connsiteY98" fmla="*/ 192405 h 2258695"/>
                <a:gd name="connisteX99" fmla="*/ 1064895 w 2194560"/>
                <a:gd name="connsiteY99" fmla="*/ 282575 h 2258695"/>
                <a:gd name="connisteX100" fmla="*/ 1000760 w 2194560"/>
                <a:gd name="connsiteY100" fmla="*/ 346710 h 2258695"/>
                <a:gd name="connisteX101" fmla="*/ 949325 w 2194560"/>
                <a:gd name="connsiteY101" fmla="*/ 410845 h 2258695"/>
                <a:gd name="connisteX102" fmla="*/ 897890 w 2194560"/>
                <a:gd name="connsiteY102" fmla="*/ 474980 h 2258695"/>
                <a:gd name="connisteX103" fmla="*/ 885190 w 2194560"/>
                <a:gd name="connsiteY103" fmla="*/ 539115 h 2258695"/>
                <a:gd name="connisteX104" fmla="*/ 833755 w 2194560"/>
                <a:gd name="connsiteY104" fmla="*/ 615950 h 2258695"/>
                <a:gd name="connisteX105" fmla="*/ 782320 w 2194560"/>
                <a:gd name="connsiteY105" fmla="*/ 680085 h 2258695"/>
                <a:gd name="connisteX106" fmla="*/ 718185 w 2194560"/>
                <a:gd name="connsiteY106" fmla="*/ 692785 h 2258695"/>
                <a:gd name="connisteX107" fmla="*/ 654050 w 2194560"/>
                <a:gd name="connsiteY107" fmla="*/ 692785 h 2258695"/>
                <a:gd name="connisteX108" fmla="*/ 589915 w 2194560"/>
                <a:gd name="connsiteY108" fmla="*/ 692785 h 2258695"/>
                <a:gd name="connisteX109" fmla="*/ 525780 w 2194560"/>
                <a:gd name="connsiteY109" fmla="*/ 667385 h 2258695"/>
                <a:gd name="connisteX110" fmla="*/ 461645 w 2194560"/>
                <a:gd name="connsiteY110" fmla="*/ 641350 h 2258695"/>
                <a:gd name="connisteX111" fmla="*/ 410210 w 2194560"/>
                <a:gd name="connsiteY111" fmla="*/ 577215 h 2258695"/>
                <a:gd name="connisteX112" fmla="*/ 346075 w 2194560"/>
                <a:gd name="connsiteY112" fmla="*/ 539115 h 2258695"/>
                <a:gd name="connisteX113" fmla="*/ 281940 w 2194560"/>
                <a:gd name="connsiteY113" fmla="*/ 539115 h 2258695"/>
                <a:gd name="connisteX114" fmla="*/ 217805 w 2194560"/>
                <a:gd name="connsiteY114" fmla="*/ 539115 h 2258695"/>
                <a:gd name="connisteX115" fmla="*/ 153670 w 2194560"/>
                <a:gd name="connsiteY115" fmla="*/ 577215 h 2258695"/>
                <a:gd name="connisteX116" fmla="*/ 89535 w 2194560"/>
                <a:gd name="connsiteY116" fmla="*/ 628650 h 2258695"/>
                <a:gd name="connisteX117" fmla="*/ 64135 w 2194560"/>
                <a:gd name="connsiteY117" fmla="*/ 692785 h 2258695"/>
                <a:gd name="connisteX118" fmla="*/ 0 w 2194560"/>
                <a:gd name="connsiteY118" fmla="*/ 718820 h 2258695"/>
              </a:gdLst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  <a:cxn ang="0">
                  <a:pos x="connisteX5" y="connsiteY5"/>
                </a:cxn>
                <a:cxn ang="0">
                  <a:pos x="connisteX6" y="connsiteY6"/>
                </a:cxn>
                <a:cxn ang="0">
                  <a:pos x="connisteX7" y="connsiteY7"/>
                </a:cxn>
                <a:cxn ang="0">
                  <a:pos x="connisteX8" y="connsiteY8"/>
                </a:cxn>
                <a:cxn ang="0">
                  <a:pos x="connisteX9" y="connsiteY9"/>
                </a:cxn>
                <a:cxn ang="0">
                  <a:pos x="connisteX10" y="connsiteY10"/>
                </a:cxn>
                <a:cxn ang="0">
                  <a:pos x="connisteX11" y="connsiteY11"/>
                </a:cxn>
                <a:cxn ang="0">
                  <a:pos x="connisteX12" y="connsiteY12"/>
                </a:cxn>
                <a:cxn ang="0">
                  <a:pos x="connisteX13" y="connsiteY13"/>
                </a:cxn>
                <a:cxn ang="0">
                  <a:pos x="connisteX14" y="connsiteY14"/>
                </a:cxn>
                <a:cxn ang="0">
                  <a:pos x="connisteX15" y="connsiteY15"/>
                </a:cxn>
                <a:cxn ang="0">
                  <a:pos x="connisteX16" y="connsiteY16"/>
                </a:cxn>
                <a:cxn ang="0">
                  <a:pos x="connisteX17" y="connsiteY17"/>
                </a:cxn>
                <a:cxn ang="0">
                  <a:pos x="connisteX18" y="connsiteY18"/>
                </a:cxn>
                <a:cxn ang="0">
                  <a:pos x="connisteX19" y="connsiteY19"/>
                </a:cxn>
                <a:cxn ang="0">
                  <a:pos x="connisteX20" y="connsiteY20"/>
                </a:cxn>
                <a:cxn ang="0">
                  <a:pos x="connisteX21" y="connsiteY21"/>
                </a:cxn>
                <a:cxn ang="0">
                  <a:pos x="connisteX22" y="connsiteY22"/>
                </a:cxn>
                <a:cxn ang="0">
                  <a:pos x="connisteX23" y="connsiteY23"/>
                </a:cxn>
                <a:cxn ang="0">
                  <a:pos x="connisteX24" y="connsiteY24"/>
                </a:cxn>
                <a:cxn ang="0">
                  <a:pos x="connisteX25" y="connsiteY25"/>
                </a:cxn>
                <a:cxn ang="0">
                  <a:pos x="connisteX26" y="connsiteY26"/>
                </a:cxn>
                <a:cxn ang="0">
                  <a:pos x="connisteX27" y="connsiteY27"/>
                </a:cxn>
                <a:cxn ang="0">
                  <a:pos x="connisteX28" y="connsiteY28"/>
                </a:cxn>
                <a:cxn ang="0">
                  <a:pos x="connisteX29" y="connsiteY29"/>
                </a:cxn>
                <a:cxn ang="0">
                  <a:pos x="connisteX30" y="connsiteY30"/>
                </a:cxn>
                <a:cxn ang="0">
                  <a:pos x="connisteX31" y="connsiteY31"/>
                </a:cxn>
                <a:cxn ang="0">
                  <a:pos x="connisteX32" y="connsiteY32"/>
                </a:cxn>
                <a:cxn ang="0">
                  <a:pos x="connisteX33" y="connsiteY33"/>
                </a:cxn>
                <a:cxn ang="0">
                  <a:pos x="connisteX34" y="connsiteY34"/>
                </a:cxn>
                <a:cxn ang="0">
                  <a:pos x="connisteX35" y="connsiteY35"/>
                </a:cxn>
                <a:cxn ang="0">
                  <a:pos x="connisteX36" y="connsiteY36"/>
                </a:cxn>
                <a:cxn ang="0">
                  <a:pos x="connisteX37" y="connsiteY37"/>
                </a:cxn>
                <a:cxn ang="0">
                  <a:pos x="connisteX38" y="connsiteY38"/>
                </a:cxn>
                <a:cxn ang="0">
                  <a:pos x="connisteX39" y="connsiteY39"/>
                </a:cxn>
                <a:cxn ang="0">
                  <a:pos x="connisteX40" y="connsiteY40"/>
                </a:cxn>
                <a:cxn ang="0">
                  <a:pos x="connisteX41" y="connsiteY41"/>
                </a:cxn>
                <a:cxn ang="0">
                  <a:pos x="connisteX42" y="connsiteY42"/>
                </a:cxn>
                <a:cxn ang="0">
                  <a:pos x="connisteX43" y="connsiteY43"/>
                </a:cxn>
                <a:cxn ang="0">
                  <a:pos x="connisteX44" y="connsiteY44"/>
                </a:cxn>
                <a:cxn ang="0">
                  <a:pos x="connisteX45" y="connsiteY45"/>
                </a:cxn>
                <a:cxn ang="0">
                  <a:pos x="connisteX46" y="connsiteY46"/>
                </a:cxn>
                <a:cxn ang="0">
                  <a:pos x="connisteX47" y="connsiteY47"/>
                </a:cxn>
                <a:cxn ang="0">
                  <a:pos x="connisteX48" y="connsiteY48"/>
                </a:cxn>
                <a:cxn ang="0">
                  <a:pos x="connisteX49" y="connsiteY49"/>
                </a:cxn>
                <a:cxn ang="0">
                  <a:pos x="connisteX50" y="connsiteY50"/>
                </a:cxn>
                <a:cxn ang="0">
                  <a:pos x="connisteX51" y="connsiteY51"/>
                </a:cxn>
                <a:cxn ang="0">
                  <a:pos x="connisteX52" y="connsiteY52"/>
                </a:cxn>
                <a:cxn ang="0">
                  <a:pos x="connisteX53" y="connsiteY53"/>
                </a:cxn>
                <a:cxn ang="0">
                  <a:pos x="connisteX54" y="connsiteY54"/>
                </a:cxn>
                <a:cxn ang="0">
                  <a:pos x="connisteX55" y="connsiteY55"/>
                </a:cxn>
                <a:cxn ang="0">
                  <a:pos x="connisteX56" y="connsiteY56"/>
                </a:cxn>
                <a:cxn ang="0">
                  <a:pos x="connisteX57" y="connsiteY57"/>
                </a:cxn>
                <a:cxn ang="0">
                  <a:pos x="connisteX58" y="connsiteY58"/>
                </a:cxn>
                <a:cxn ang="0">
                  <a:pos x="connisteX59" y="connsiteY59"/>
                </a:cxn>
                <a:cxn ang="0">
                  <a:pos x="connisteX60" y="connsiteY60"/>
                </a:cxn>
                <a:cxn ang="0">
                  <a:pos x="connisteX61" y="connsiteY61"/>
                </a:cxn>
                <a:cxn ang="0">
                  <a:pos x="connisteX62" y="connsiteY62"/>
                </a:cxn>
                <a:cxn ang="0">
                  <a:pos x="connisteX63" y="connsiteY63"/>
                </a:cxn>
                <a:cxn ang="0">
                  <a:pos x="connisteX64" y="connsiteY64"/>
                </a:cxn>
                <a:cxn ang="0">
                  <a:pos x="connisteX65" y="connsiteY65"/>
                </a:cxn>
                <a:cxn ang="0">
                  <a:pos x="connisteX66" y="connsiteY66"/>
                </a:cxn>
                <a:cxn ang="0">
                  <a:pos x="connisteX67" y="connsiteY67"/>
                </a:cxn>
                <a:cxn ang="0">
                  <a:pos x="connisteX68" y="connsiteY68"/>
                </a:cxn>
                <a:cxn ang="0">
                  <a:pos x="connisteX69" y="connsiteY69"/>
                </a:cxn>
                <a:cxn ang="0">
                  <a:pos x="connisteX70" y="connsiteY70"/>
                </a:cxn>
                <a:cxn ang="0">
                  <a:pos x="connisteX71" y="connsiteY71"/>
                </a:cxn>
                <a:cxn ang="0">
                  <a:pos x="connisteX72" y="connsiteY72"/>
                </a:cxn>
                <a:cxn ang="0">
                  <a:pos x="connisteX73" y="connsiteY73"/>
                </a:cxn>
                <a:cxn ang="0">
                  <a:pos x="connisteX74" y="connsiteY74"/>
                </a:cxn>
                <a:cxn ang="0">
                  <a:pos x="connisteX75" y="connsiteY75"/>
                </a:cxn>
                <a:cxn ang="0">
                  <a:pos x="connisteX76" y="connsiteY76"/>
                </a:cxn>
                <a:cxn ang="0">
                  <a:pos x="connisteX77" y="connsiteY77"/>
                </a:cxn>
                <a:cxn ang="0">
                  <a:pos x="connisteX78" y="connsiteY78"/>
                </a:cxn>
                <a:cxn ang="0">
                  <a:pos x="connisteX79" y="connsiteY79"/>
                </a:cxn>
                <a:cxn ang="0">
                  <a:pos x="connisteX80" y="connsiteY80"/>
                </a:cxn>
                <a:cxn ang="0">
                  <a:pos x="connisteX81" y="connsiteY81"/>
                </a:cxn>
                <a:cxn ang="0">
                  <a:pos x="connisteX82" y="connsiteY82"/>
                </a:cxn>
                <a:cxn ang="0">
                  <a:pos x="connisteX83" y="connsiteY83"/>
                </a:cxn>
                <a:cxn ang="0">
                  <a:pos x="connisteX84" y="connsiteY84"/>
                </a:cxn>
                <a:cxn ang="0">
                  <a:pos x="connisteX85" y="connsiteY85"/>
                </a:cxn>
                <a:cxn ang="0">
                  <a:pos x="connisteX86" y="connsiteY86"/>
                </a:cxn>
                <a:cxn ang="0">
                  <a:pos x="connisteX87" y="connsiteY87"/>
                </a:cxn>
                <a:cxn ang="0">
                  <a:pos x="connisteX88" y="connsiteY88"/>
                </a:cxn>
                <a:cxn ang="0">
                  <a:pos x="connisteX89" y="connsiteY89"/>
                </a:cxn>
                <a:cxn ang="0">
                  <a:pos x="connisteX90" y="connsiteY90"/>
                </a:cxn>
                <a:cxn ang="0">
                  <a:pos x="connisteX91" y="connsiteY91"/>
                </a:cxn>
                <a:cxn ang="0">
                  <a:pos x="connisteX92" y="connsiteY92"/>
                </a:cxn>
                <a:cxn ang="0">
                  <a:pos x="connisteX93" y="connsiteY93"/>
                </a:cxn>
                <a:cxn ang="0">
                  <a:pos x="connisteX94" y="connsiteY94"/>
                </a:cxn>
                <a:cxn ang="0">
                  <a:pos x="connisteX95" y="connsiteY95"/>
                </a:cxn>
                <a:cxn ang="0">
                  <a:pos x="connisteX96" y="connsiteY96"/>
                </a:cxn>
                <a:cxn ang="0">
                  <a:pos x="connisteX97" y="connsiteY97"/>
                </a:cxn>
                <a:cxn ang="0">
                  <a:pos x="connisteX98" y="connsiteY98"/>
                </a:cxn>
                <a:cxn ang="0">
                  <a:pos x="connisteX99" y="connsiteY99"/>
                </a:cxn>
                <a:cxn ang="0">
                  <a:pos x="connisteX100" y="connsiteY100"/>
                </a:cxn>
                <a:cxn ang="0">
                  <a:pos x="connisteX101" y="connsiteY101"/>
                </a:cxn>
                <a:cxn ang="0">
                  <a:pos x="connisteX102" y="connsiteY102"/>
                </a:cxn>
                <a:cxn ang="0">
                  <a:pos x="connisteX103" y="connsiteY103"/>
                </a:cxn>
                <a:cxn ang="0">
                  <a:pos x="connisteX104" y="connsiteY104"/>
                </a:cxn>
                <a:cxn ang="0">
                  <a:pos x="connisteX105" y="connsiteY105"/>
                </a:cxn>
                <a:cxn ang="0">
                  <a:pos x="connisteX106" y="connsiteY106"/>
                </a:cxn>
                <a:cxn ang="0">
                  <a:pos x="connisteX107" y="connsiteY107"/>
                </a:cxn>
                <a:cxn ang="0">
                  <a:pos x="connisteX108" y="connsiteY108"/>
                </a:cxn>
                <a:cxn ang="0">
                  <a:pos x="connisteX109" y="connsiteY109"/>
                </a:cxn>
                <a:cxn ang="0">
                  <a:pos x="connisteX110" y="connsiteY110"/>
                </a:cxn>
                <a:cxn ang="0">
                  <a:pos x="connisteX111" y="connsiteY111"/>
                </a:cxn>
                <a:cxn ang="0">
                  <a:pos x="connisteX112" y="connsiteY112"/>
                </a:cxn>
                <a:cxn ang="0">
                  <a:pos x="connisteX113" y="connsiteY113"/>
                </a:cxn>
                <a:cxn ang="0">
                  <a:pos x="connisteX114" y="connsiteY114"/>
                </a:cxn>
                <a:cxn ang="0">
                  <a:pos x="connisteX115" y="connsiteY115"/>
                </a:cxn>
                <a:cxn ang="0">
                  <a:pos x="connisteX116" y="connsiteY116"/>
                </a:cxn>
                <a:cxn ang="0">
                  <a:pos x="connisteX117" y="connsiteY117"/>
                </a:cxn>
                <a:cxn ang="0">
                  <a:pos x="connisteX118" y="connsiteY118"/>
                </a:cxn>
              </a:cxnLst>
              <a:rect l="l" t="t" r="r" b="b"/>
              <a:pathLst>
                <a:path w="2194560" h="2258695">
                  <a:moveTo>
                    <a:pt x="0" y="718820"/>
                  </a:moveTo>
                  <a:lnTo>
                    <a:pt x="64135" y="744220"/>
                  </a:lnTo>
                  <a:lnTo>
                    <a:pt x="114935" y="808355"/>
                  </a:lnTo>
                  <a:lnTo>
                    <a:pt x="50800" y="782955"/>
                  </a:lnTo>
                  <a:lnTo>
                    <a:pt x="0" y="847090"/>
                  </a:lnTo>
                  <a:lnTo>
                    <a:pt x="64135" y="872490"/>
                  </a:lnTo>
                  <a:lnTo>
                    <a:pt x="114935" y="949325"/>
                  </a:lnTo>
                  <a:lnTo>
                    <a:pt x="128270" y="1014095"/>
                  </a:lnTo>
                  <a:lnTo>
                    <a:pt x="166370" y="1078230"/>
                  </a:lnTo>
                  <a:lnTo>
                    <a:pt x="166370" y="1155065"/>
                  </a:lnTo>
                  <a:lnTo>
                    <a:pt x="153670" y="1219200"/>
                  </a:lnTo>
                  <a:lnTo>
                    <a:pt x="140970" y="1296035"/>
                  </a:lnTo>
                  <a:lnTo>
                    <a:pt x="76835" y="1308735"/>
                  </a:lnTo>
                  <a:lnTo>
                    <a:pt x="64135" y="1372870"/>
                  </a:lnTo>
                  <a:lnTo>
                    <a:pt x="114935" y="1437005"/>
                  </a:lnTo>
                  <a:lnTo>
                    <a:pt x="114935" y="1501775"/>
                  </a:lnTo>
                  <a:lnTo>
                    <a:pt x="153670" y="1565910"/>
                  </a:lnTo>
                  <a:lnTo>
                    <a:pt x="217805" y="1591310"/>
                  </a:lnTo>
                  <a:lnTo>
                    <a:pt x="230505" y="1655445"/>
                  </a:lnTo>
                  <a:lnTo>
                    <a:pt x="217805" y="1732280"/>
                  </a:lnTo>
                  <a:lnTo>
                    <a:pt x="205105" y="1796415"/>
                  </a:lnTo>
                  <a:lnTo>
                    <a:pt x="192405" y="1873885"/>
                  </a:lnTo>
                  <a:lnTo>
                    <a:pt x="256540" y="1924685"/>
                  </a:lnTo>
                  <a:lnTo>
                    <a:pt x="320675" y="1950720"/>
                  </a:lnTo>
                  <a:lnTo>
                    <a:pt x="384810" y="1976120"/>
                  </a:lnTo>
                  <a:lnTo>
                    <a:pt x="422910" y="2040255"/>
                  </a:lnTo>
                  <a:lnTo>
                    <a:pt x="410210" y="2104390"/>
                  </a:lnTo>
                  <a:lnTo>
                    <a:pt x="487680" y="2117725"/>
                  </a:lnTo>
                  <a:lnTo>
                    <a:pt x="551815" y="2117725"/>
                  </a:lnTo>
                  <a:lnTo>
                    <a:pt x="628650" y="2104390"/>
                  </a:lnTo>
                  <a:lnTo>
                    <a:pt x="692785" y="2104390"/>
                  </a:lnTo>
                  <a:lnTo>
                    <a:pt x="756920" y="2104390"/>
                  </a:lnTo>
                  <a:lnTo>
                    <a:pt x="821055" y="2104390"/>
                  </a:lnTo>
                  <a:lnTo>
                    <a:pt x="885190" y="2104390"/>
                  </a:lnTo>
                  <a:lnTo>
                    <a:pt x="962025" y="2104390"/>
                  </a:lnTo>
                  <a:lnTo>
                    <a:pt x="1026160" y="2104390"/>
                  </a:lnTo>
                  <a:lnTo>
                    <a:pt x="1090295" y="2117725"/>
                  </a:lnTo>
                  <a:lnTo>
                    <a:pt x="1116330" y="2181860"/>
                  </a:lnTo>
                  <a:lnTo>
                    <a:pt x="1141730" y="2245995"/>
                  </a:lnTo>
                  <a:lnTo>
                    <a:pt x="1205865" y="2258695"/>
                  </a:lnTo>
                  <a:lnTo>
                    <a:pt x="1270000" y="2245995"/>
                  </a:lnTo>
                  <a:lnTo>
                    <a:pt x="1347470" y="2219960"/>
                  </a:lnTo>
                  <a:lnTo>
                    <a:pt x="1385570" y="2155825"/>
                  </a:lnTo>
                  <a:lnTo>
                    <a:pt x="1385570" y="2078990"/>
                  </a:lnTo>
                  <a:lnTo>
                    <a:pt x="1437005" y="2014855"/>
                  </a:lnTo>
                  <a:lnTo>
                    <a:pt x="1501140" y="2002155"/>
                  </a:lnTo>
                  <a:lnTo>
                    <a:pt x="1565275" y="1976120"/>
                  </a:lnTo>
                  <a:lnTo>
                    <a:pt x="1629410" y="1924685"/>
                  </a:lnTo>
                  <a:lnTo>
                    <a:pt x="1680845" y="1860550"/>
                  </a:lnTo>
                  <a:lnTo>
                    <a:pt x="1719580" y="1796415"/>
                  </a:lnTo>
                  <a:lnTo>
                    <a:pt x="1783715" y="1732280"/>
                  </a:lnTo>
                  <a:lnTo>
                    <a:pt x="1796415" y="1655445"/>
                  </a:lnTo>
                  <a:lnTo>
                    <a:pt x="1744980" y="1591310"/>
                  </a:lnTo>
                  <a:lnTo>
                    <a:pt x="1757680" y="1527175"/>
                  </a:lnTo>
                  <a:lnTo>
                    <a:pt x="1732280" y="1463040"/>
                  </a:lnTo>
                  <a:lnTo>
                    <a:pt x="1796415" y="1424305"/>
                  </a:lnTo>
                  <a:lnTo>
                    <a:pt x="1873250" y="1386205"/>
                  </a:lnTo>
                  <a:lnTo>
                    <a:pt x="1924685" y="1322070"/>
                  </a:lnTo>
                  <a:lnTo>
                    <a:pt x="1963420" y="1257935"/>
                  </a:lnTo>
                  <a:lnTo>
                    <a:pt x="1963420" y="1193165"/>
                  </a:lnTo>
                  <a:lnTo>
                    <a:pt x="1988820" y="1129030"/>
                  </a:lnTo>
                  <a:lnTo>
                    <a:pt x="2027555" y="1064895"/>
                  </a:lnTo>
                  <a:lnTo>
                    <a:pt x="2091690" y="1014095"/>
                  </a:lnTo>
                  <a:lnTo>
                    <a:pt x="2155825" y="988060"/>
                  </a:lnTo>
                  <a:lnTo>
                    <a:pt x="2181225" y="923925"/>
                  </a:lnTo>
                  <a:lnTo>
                    <a:pt x="2117090" y="885190"/>
                  </a:lnTo>
                  <a:lnTo>
                    <a:pt x="2104390" y="821055"/>
                  </a:lnTo>
                  <a:lnTo>
                    <a:pt x="2168525" y="782955"/>
                  </a:lnTo>
                  <a:lnTo>
                    <a:pt x="2194560" y="718820"/>
                  </a:lnTo>
                  <a:lnTo>
                    <a:pt x="2129790" y="654685"/>
                  </a:lnTo>
                  <a:lnTo>
                    <a:pt x="2129790" y="590550"/>
                  </a:lnTo>
                  <a:lnTo>
                    <a:pt x="2065655" y="539115"/>
                  </a:lnTo>
                  <a:lnTo>
                    <a:pt x="2001520" y="539115"/>
                  </a:lnTo>
                  <a:lnTo>
                    <a:pt x="1937385" y="551815"/>
                  </a:lnTo>
                  <a:lnTo>
                    <a:pt x="1860550" y="577215"/>
                  </a:lnTo>
                  <a:lnTo>
                    <a:pt x="1796415" y="577215"/>
                  </a:lnTo>
                  <a:lnTo>
                    <a:pt x="1757680" y="500380"/>
                  </a:lnTo>
                  <a:lnTo>
                    <a:pt x="1809115" y="436245"/>
                  </a:lnTo>
                  <a:lnTo>
                    <a:pt x="1873250" y="423545"/>
                  </a:lnTo>
                  <a:lnTo>
                    <a:pt x="1937385" y="423545"/>
                  </a:lnTo>
                  <a:lnTo>
                    <a:pt x="2001520" y="423545"/>
                  </a:lnTo>
                  <a:lnTo>
                    <a:pt x="2065655" y="384810"/>
                  </a:lnTo>
                  <a:lnTo>
                    <a:pt x="2078990" y="320675"/>
                  </a:lnTo>
                  <a:lnTo>
                    <a:pt x="2078990" y="256540"/>
                  </a:lnTo>
                  <a:lnTo>
                    <a:pt x="2014855" y="231140"/>
                  </a:lnTo>
                  <a:lnTo>
                    <a:pt x="1950720" y="217805"/>
                  </a:lnTo>
                  <a:lnTo>
                    <a:pt x="1899285" y="153670"/>
                  </a:lnTo>
                  <a:lnTo>
                    <a:pt x="1835150" y="128270"/>
                  </a:lnTo>
                  <a:lnTo>
                    <a:pt x="1771015" y="102870"/>
                  </a:lnTo>
                  <a:lnTo>
                    <a:pt x="1706880" y="89535"/>
                  </a:lnTo>
                  <a:lnTo>
                    <a:pt x="1629410" y="64135"/>
                  </a:lnTo>
                  <a:lnTo>
                    <a:pt x="1565275" y="51435"/>
                  </a:lnTo>
                  <a:lnTo>
                    <a:pt x="1488440" y="25400"/>
                  </a:lnTo>
                  <a:lnTo>
                    <a:pt x="1424305" y="0"/>
                  </a:lnTo>
                  <a:lnTo>
                    <a:pt x="1360170" y="0"/>
                  </a:lnTo>
                  <a:lnTo>
                    <a:pt x="1296035" y="38735"/>
                  </a:lnTo>
                  <a:lnTo>
                    <a:pt x="1231900" y="64135"/>
                  </a:lnTo>
                  <a:lnTo>
                    <a:pt x="1167765" y="128270"/>
                  </a:lnTo>
                  <a:lnTo>
                    <a:pt x="1116330" y="192405"/>
                  </a:lnTo>
                  <a:lnTo>
                    <a:pt x="1064895" y="282575"/>
                  </a:lnTo>
                  <a:lnTo>
                    <a:pt x="1000760" y="346710"/>
                  </a:lnTo>
                  <a:lnTo>
                    <a:pt x="949325" y="410845"/>
                  </a:lnTo>
                  <a:lnTo>
                    <a:pt x="897890" y="474980"/>
                  </a:lnTo>
                  <a:lnTo>
                    <a:pt x="885190" y="539115"/>
                  </a:lnTo>
                  <a:lnTo>
                    <a:pt x="833755" y="615950"/>
                  </a:lnTo>
                  <a:lnTo>
                    <a:pt x="782320" y="680085"/>
                  </a:lnTo>
                  <a:lnTo>
                    <a:pt x="718185" y="692785"/>
                  </a:lnTo>
                  <a:lnTo>
                    <a:pt x="654050" y="692785"/>
                  </a:lnTo>
                  <a:lnTo>
                    <a:pt x="589915" y="692785"/>
                  </a:lnTo>
                  <a:lnTo>
                    <a:pt x="525780" y="667385"/>
                  </a:lnTo>
                  <a:lnTo>
                    <a:pt x="461645" y="641350"/>
                  </a:lnTo>
                  <a:lnTo>
                    <a:pt x="410210" y="577215"/>
                  </a:lnTo>
                  <a:lnTo>
                    <a:pt x="346075" y="539115"/>
                  </a:lnTo>
                  <a:lnTo>
                    <a:pt x="281940" y="539115"/>
                  </a:lnTo>
                  <a:lnTo>
                    <a:pt x="217805" y="539115"/>
                  </a:lnTo>
                  <a:lnTo>
                    <a:pt x="153670" y="577215"/>
                  </a:lnTo>
                  <a:lnTo>
                    <a:pt x="89535" y="628650"/>
                  </a:lnTo>
                  <a:lnTo>
                    <a:pt x="64135" y="692785"/>
                  </a:lnTo>
                  <a:lnTo>
                    <a:pt x="0" y="718820"/>
                  </a:lnTo>
                  <a:close/>
                </a:path>
              </a:pathLst>
            </a:cu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68" name="文本框 20"/>
            <p:cNvSpPr txBox="1"/>
            <p:nvPr>
              <p:custDataLst>
                <p:tags r:id="rId25"/>
              </p:custDataLst>
            </p:nvPr>
          </p:nvSpPr>
          <p:spPr>
            <a:xfrm>
              <a:off x="6851" y="6087"/>
              <a:ext cx="727" cy="1839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ctr">
                <a:defRPr/>
              </a:pPr>
              <a:r>
                <a:rPr lang="en-US" altLang="zh-CN" sz="180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978</a:t>
              </a:r>
              <a:r>
                <a:rPr lang="zh-CN" altLang="en-US" sz="180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年</a:t>
              </a:r>
            </a:p>
          </p:txBody>
        </p:sp>
      </p:grpSp>
      <p:grpSp>
        <p:nvGrpSpPr>
          <p:cNvPr id="12" name="组合 24" title=""/>
          <p:cNvGrpSpPr/>
          <p:nvPr>
            <p:custDataLst>
              <p:tags r:id="rId26"/>
            </p:custDataLst>
          </p:nvPr>
        </p:nvGrpSpPr>
        <p:grpSpPr>
          <a:xfrm>
            <a:off x="2274893" y="2014676"/>
            <a:ext cx="948030" cy="835025"/>
            <a:chOff x="3582" y="3173"/>
            <a:chExt cx="1494" cy="1314"/>
          </a:xfrm>
          <a:solidFill>
            <a:schemeClr val="accent6"/>
          </a:solidFill>
        </p:grpSpPr>
        <p:sp>
          <p:nvSpPr>
            <p:cNvPr id="23" name="任意多边形 22"/>
            <p:cNvSpPr/>
            <p:nvPr>
              <p:custDataLst>
                <p:tags r:id="rId27"/>
              </p:custDataLst>
            </p:nvPr>
          </p:nvSpPr>
          <p:spPr>
            <a:xfrm>
              <a:off x="3582" y="3173"/>
              <a:ext cx="1414" cy="1314"/>
            </a:xfrm>
            <a:custGeom>
              <a:gdLst>
                <a:gd name="connisteX0" fmla="*/ 153670 w 897890"/>
                <a:gd name="connsiteY0" fmla="*/ 102870 h 834390"/>
                <a:gd name="connisteX1" fmla="*/ 153670 w 897890"/>
                <a:gd name="connsiteY1" fmla="*/ 167005 h 834390"/>
                <a:gd name="connisteX2" fmla="*/ 153670 w 897890"/>
                <a:gd name="connsiteY2" fmla="*/ 231140 h 834390"/>
                <a:gd name="connisteX3" fmla="*/ 89535 w 897890"/>
                <a:gd name="connsiteY3" fmla="*/ 295275 h 834390"/>
                <a:gd name="connisteX4" fmla="*/ 50800 w 897890"/>
                <a:gd name="connsiteY4" fmla="*/ 359410 h 834390"/>
                <a:gd name="connisteX5" fmla="*/ 12700 w 897890"/>
                <a:gd name="connsiteY5" fmla="*/ 423545 h 834390"/>
                <a:gd name="connisteX6" fmla="*/ 12700 w 897890"/>
                <a:gd name="connsiteY6" fmla="*/ 487680 h 834390"/>
                <a:gd name="connisteX7" fmla="*/ 0 w 897890"/>
                <a:gd name="connsiteY7" fmla="*/ 552450 h 834390"/>
                <a:gd name="connisteX8" fmla="*/ 12700 w 897890"/>
                <a:gd name="connsiteY8" fmla="*/ 616585 h 834390"/>
                <a:gd name="connisteX9" fmla="*/ 76835 w 897890"/>
                <a:gd name="connsiteY9" fmla="*/ 654685 h 834390"/>
                <a:gd name="connisteX10" fmla="*/ 140970 w 897890"/>
                <a:gd name="connsiteY10" fmla="*/ 654685 h 834390"/>
                <a:gd name="connisteX11" fmla="*/ 205105 w 897890"/>
                <a:gd name="connsiteY11" fmla="*/ 641985 h 834390"/>
                <a:gd name="connisteX12" fmla="*/ 269240 w 897890"/>
                <a:gd name="connsiteY12" fmla="*/ 693420 h 834390"/>
                <a:gd name="connisteX13" fmla="*/ 269240 w 897890"/>
                <a:gd name="connsiteY13" fmla="*/ 757555 h 834390"/>
                <a:gd name="connisteX14" fmla="*/ 307975 w 897890"/>
                <a:gd name="connsiteY14" fmla="*/ 821690 h 834390"/>
                <a:gd name="connisteX15" fmla="*/ 372110 w 897890"/>
                <a:gd name="connsiteY15" fmla="*/ 834390 h 834390"/>
                <a:gd name="connisteX16" fmla="*/ 436245 w 897890"/>
                <a:gd name="connsiteY16" fmla="*/ 834390 h 834390"/>
                <a:gd name="connisteX17" fmla="*/ 500380 w 897890"/>
                <a:gd name="connsiteY17" fmla="*/ 782955 h 834390"/>
                <a:gd name="connisteX18" fmla="*/ 564515 w 897890"/>
                <a:gd name="connsiteY18" fmla="*/ 731520 h 834390"/>
                <a:gd name="connisteX19" fmla="*/ 628650 w 897890"/>
                <a:gd name="connsiteY19" fmla="*/ 667385 h 834390"/>
                <a:gd name="connisteX20" fmla="*/ 692785 w 897890"/>
                <a:gd name="connsiteY20" fmla="*/ 629285 h 834390"/>
                <a:gd name="connisteX21" fmla="*/ 769620 w 897890"/>
                <a:gd name="connsiteY21" fmla="*/ 577850 h 834390"/>
                <a:gd name="connisteX22" fmla="*/ 808355 w 897890"/>
                <a:gd name="connsiteY22" fmla="*/ 501015 h 834390"/>
                <a:gd name="connisteX23" fmla="*/ 821055 w 897890"/>
                <a:gd name="connsiteY23" fmla="*/ 436880 h 834390"/>
                <a:gd name="connisteX24" fmla="*/ 821055 w 897890"/>
                <a:gd name="connsiteY24" fmla="*/ 372745 h 834390"/>
                <a:gd name="connisteX25" fmla="*/ 808355 w 897890"/>
                <a:gd name="connsiteY25" fmla="*/ 308610 h 834390"/>
                <a:gd name="connisteX26" fmla="*/ 808355 w 897890"/>
                <a:gd name="connsiteY26" fmla="*/ 243840 h 834390"/>
                <a:gd name="connisteX27" fmla="*/ 872490 w 897890"/>
                <a:gd name="connsiteY27" fmla="*/ 205740 h 834390"/>
                <a:gd name="connisteX28" fmla="*/ 897890 w 897890"/>
                <a:gd name="connsiteY28" fmla="*/ 128905 h 834390"/>
                <a:gd name="connisteX29" fmla="*/ 897890 w 897890"/>
                <a:gd name="connsiteY29" fmla="*/ 64770 h 834390"/>
                <a:gd name="connisteX30" fmla="*/ 833755 w 897890"/>
                <a:gd name="connsiteY30" fmla="*/ 51435 h 834390"/>
                <a:gd name="connisteX31" fmla="*/ 769620 w 897890"/>
                <a:gd name="connsiteY31" fmla="*/ 51435 h 834390"/>
                <a:gd name="connisteX32" fmla="*/ 705485 w 897890"/>
                <a:gd name="connsiteY32" fmla="*/ 26035 h 834390"/>
                <a:gd name="connisteX33" fmla="*/ 641350 w 897890"/>
                <a:gd name="connsiteY33" fmla="*/ 0 h 834390"/>
                <a:gd name="connisteX34" fmla="*/ 564515 w 897890"/>
                <a:gd name="connsiteY34" fmla="*/ 0 h 834390"/>
                <a:gd name="connisteX35" fmla="*/ 500380 w 897890"/>
                <a:gd name="connsiteY35" fmla="*/ 51435 h 834390"/>
                <a:gd name="connisteX36" fmla="*/ 423545 w 897890"/>
                <a:gd name="connsiteY36" fmla="*/ 90170 h 834390"/>
                <a:gd name="connisteX37" fmla="*/ 358775 w 897890"/>
                <a:gd name="connsiteY37" fmla="*/ 115570 h 834390"/>
                <a:gd name="connisteX38" fmla="*/ 294640 w 897890"/>
                <a:gd name="connsiteY38" fmla="*/ 128905 h 834390"/>
                <a:gd name="connisteX39" fmla="*/ 217805 w 897890"/>
                <a:gd name="connsiteY39" fmla="*/ 128905 h 834390"/>
                <a:gd name="connisteX40" fmla="*/ 153670 w 897890"/>
                <a:gd name="connsiteY40" fmla="*/ 102870 h 834390"/>
              </a:gdLst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  <a:cxn ang="0">
                  <a:pos x="connisteX5" y="connsiteY5"/>
                </a:cxn>
                <a:cxn ang="0">
                  <a:pos x="connisteX6" y="connsiteY6"/>
                </a:cxn>
                <a:cxn ang="0">
                  <a:pos x="connisteX7" y="connsiteY7"/>
                </a:cxn>
                <a:cxn ang="0">
                  <a:pos x="connisteX8" y="connsiteY8"/>
                </a:cxn>
                <a:cxn ang="0">
                  <a:pos x="connisteX9" y="connsiteY9"/>
                </a:cxn>
                <a:cxn ang="0">
                  <a:pos x="connisteX10" y="connsiteY10"/>
                </a:cxn>
                <a:cxn ang="0">
                  <a:pos x="connisteX11" y="connsiteY11"/>
                </a:cxn>
                <a:cxn ang="0">
                  <a:pos x="connisteX12" y="connsiteY12"/>
                </a:cxn>
                <a:cxn ang="0">
                  <a:pos x="connisteX13" y="connsiteY13"/>
                </a:cxn>
                <a:cxn ang="0">
                  <a:pos x="connisteX14" y="connsiteY14"/>
                </a:cxn>
                <a:cxn ang="0">
                  <a:pos x="connisteX15" y="connsiteY15"/>
                </a:cxn>
                <a:cxn ang="0">
                  <a:pos x="connisteX16" y="connsiteY16"/>
                </a:cxn>
                <a:cxn ang="0">
                  <a:pos x="connisteX17" y="connsiteY17"/>
                </a:cxn>
                <a:cxn ang="0">
                  <a:pos x="connisteX18" y="connsiteY18"/>
                </a:cxn>
                <a:cxn ang="0">
                  <a:pos x="connisteX19" y="connsiteY19"/>
                </a:cxn>
                <a:cxn ang="0">
                  <a:pos x="connisteX20" y="connsiteY20"/>
                </a:cxn>
                <a:cxn ang="0">
                  <a:pos x="connisteX21" y="connsiteY21"/>
                </a:cxn>
                <a:cxn ang="0">
                  <a:pos x="connisteX22" y="connsiteY22"/>
                </a:cxn>
                <a:cxn ang="0">
                  <a:pos x="connisteX23" y="connsiteY23"/>
                </a:cxn>
                <a:cxn ang="0">
                  <a:pos x="connisteX24" y="connsiteY24"/>
                </a:cxn>
                <a:cxn ang="0">
                  <a:pos x="connisteX25" y="connsiteY25"/>
                </a:cxn>
                <a:cxn ang="0">
                  <a:pos x="connisteX26" y="connsiteY26"/>
                </a:cxn>
                <a:cxn ang="0">
                  <a:pos x="connisteX27" y="connsiteY27"/>
                </a:cxn>
                <a:cxn ang="0">
                  <a:pos x="connisteX28" y="connsiteY28"/>
                </a:cxn>
                <a:cxn ang="0">
                  <a:pos x="connisteX29" y="connsiteY29"/>
                </a:cxn>
                <a:cxn ang="0">
                  <a:pos x="connisteX30" y="connsiteY30"/>
                </a:cxn>
                <a:cxn ang="0">
                  <a:pos x="connisteX31" y="connsiteY31"/>
                </a:cxn>
                <a:cxn ang="0">
                  <a:pos x="connisteX32" y="connsiteY32"/>
                </a:cxn>
                <a:cxn ang="0">
                  <a:pos x="connisteX33" y="connsiteY33"/>
                </a:cxn>
                <a:cxn ang="0">
                  <a:pos x="connisteX34" y="connsiteY34"/>
                </a:cxn>
                <a:cxn ang="0">
                  <a:pos x="connisteX35" y="connsiteY35"/>
                </a:cxn>
                <a:cxn ang="0">
                  <a:pos x="connisteX36" y="connsiteY36"/>
                </a:cxn>
                <a:cxn ang="0">
                  <a:pos x="connisteX37" y="connsiteY37"/>
                </a:cxn>
                <a:cxn ang="0">
                  <a:pos x="connisteX38" y="connsiteY38"/>
                </a:cxn>
                <a:cxn ang="0">
                  <a:pos x="connisteX39" y="connsiteY39"/>
                </a:cxn>
                <a:cxn ang="0">
                  <a:pos x="connisteX40" y="connsiteY40"/>
                </a:cxn>
              </a:cxnLst>
              <a:rect l="l" t="t" r="r" b="b"/>
              <a:pathLst>
                <a:path w="897890" h="834390">
                  <a:moveTo>
                    <a:pt x="153670" y="102870"/>
                  </a:moveTo>
                  <a:lnTo>
                    <a:pt x="153670" y="167005"/>
                  </a:lnTo>
                  <a:lnTo>
                    <a:pt x="153670" y="231140"/>
                  </a:lnTo>
                  <a:lnTo>
                    <a:pt x="89535" y="295275"/>
                  </a:lnTo>
                  <a:lnTo>
                    <a:pt x="50800" y="359410"/>
                  </a:lnTo>
                  <a:lnTo>
                    <a:pt x="12700" y="423545"/>
                  </a:lnTo>
                  <a:lnTo>
                    <a:pt x="12700" y="487680"/>
                  </a:lnTo>
                  <a:lnTo>
                    <a:pt x="0" y="552450"/>
                  </a:lnTo>
                  <a:lnTo>
                    <a:pt x="12700" y="616585"/>
                  </a:lnTo>
                  <a:lnTo>
                    <a:pt x="76835" y="654685"/>
                  </a:lnTo>
                  <a:lnTo>
                    <a:pt x="140970" y="654685"/>
                  </a:lnTo>
                  <a:lnTo>
                    <a:pt x="205105" y="641985"/>
                  </a:lnTo>
                  <a:lnTo>
                    <a:pt x="269240" y="693420"/>
                  </a:lnTo>
                  <a:lnTo>
                    <a:pt x="269240" y="757555"/>
                  </a:lnTo>
                  <a:lnTo>
                    <a:pt x="307975" y="821690"/>
                  </a:lnTo>
                  <a:lnTo>
                    <a:pt x="372110" y="834390"/>
                  </a:lnTo>
                  <a:lnTo>
                    <a:pt x="436245" y="834390"/>
                  </a:lnTo>
                  <a:lnTo>
                    <a:pt x="500380" y="782955"/>
                  </a:lnTo>
                  <a:lnTo>
                    <a:pt x="564515" y="731520"/>
                  </a:lnTo>
                  <a:lnTo>
                    <a:pt x="628650" y="667385"/>
                  </a:lnTo>
                  <a:lnTo>
                    <a:pt x="692785" y="629285"/>
                  </a:lnTo>
                  <a:lnTo>
                    <a:pt x="769620" y="577850"/>
                  </a:lnTo>
                  <a:lnTo>
                    <a:pt x="808355" y="501015"/>
                  </a:lnTo>
                  <a:lnTo>
                    <a:pt x="821055" y="436880"/>
                  </a:lnTo>
                  <a:lnTo>
                    <a:pt x="821055" y="372745"/>
                  </a:lnTo>
                  <a:lnTo>
                    <a:pt x="808355" y="308610"/>
                  </a:lnTo>
                  <a:lnTo>
                    <a:pt x="808355" y="243840"/>
                  </a:lnTo>
                  <a:lnTo>
                    <a:pt x="872490" y="205740"/>
                  </a:lnTo>
                  <a:lnTo>
                    <a:pt x="897890" y="128905"/>
                  </a:lnTo>
                  <a:lnTo>
                    <a:pt x="897890" y="64770"/>
                  </a:lnTo>
                  <a:lnTo>
                    <a:pt x="833755" y="51435"/>
                  </a:lnTo>
                  <a:lnTo>
                    <a:pt x="769620" y="51435"/>
                  </a:lnTo>
                  <a:lnTo>
                    <a:pt x="705485" y="26035"/>
                  </a:lnTo>
                  <a:lnTo>
                    <a:pt x="641350" y="0"/>
                  </a:lnTo>
                  <a:lnTo>
                    <a:pt x="564515" y="0"/>
                  </a:lnTo>
                  <a:lnTo>
                    <a:pt x="500380" y="51435"/>
                  </a:lnTo>
                  <a:lnTo>
                    <a:pt x="423545" y="90170"/>
                  </a:lnTo>
                  <a:lnTo>
                    <a:pt x="358775" y="115570"/>
                  </a:lnTo>
                  <a:lnTo>
                    <a:pt x="294640" y="128905"/>
                  </a:lnTo>
                  <a:lnTo>
                    <a:pt x="217805" y="128905"/>
                  </a:lnTo>
                  <a:lnTo>
                    <a:pt x="153670" y="102870"/>
                  </a:lnTo>
                  <a:close/>
                </a:path>
              </a:pathLst>
            </a:cu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172" name="文本框 23"/>
            <p:cNvSpPr txBox="1"/>
            <p:nvPr>
              <p:custDataLst>
                <p:tags r:id="rId28"/>
              </p:custDataLst>
            </p:nvPr>
          </p:nvSpPr>
          <p:spPr>
            <a:xfrm>
              <a:off x="4044" y="3331"/>
              <a:ext cx="1032" cy="580"/>
            </a:xfrm>
            <a:prstGeom prst="rect">
              <a:avLst/>
            </a:prstGeom>
            <a:grp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r>
                <a:rPr kumimoji="0" lang="en-US" altLang="zh-CN" sz="180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</a:rPr>
                <a:t>979</a:t>
              </a:r>
            </a:p>
          </p:txBody>
        </p:sp>
      </p:grpSp>
      <p:grpSp>
        <p:nvGrpSpPr>
          <p:cNvPr id="14" name="组合 50" title=""/>
          <p:cNvGrpSpPr/>
          <p:nvPr>
            <p:custDataLst>
              <p:tags r:id="rId29"/>
            </p:custDataLst>
          </p:nvPr>
        </p:nvGrpSpPr>
        <p:grpSpPr>
          <a:xfrm>
            <a:off x="266699" y="1287292"/>
            <a:ext cx="5135563" cy="5577524"/>
            <a:chOff x="514" y="1846"/>
            <a:chExt cx="7972" cy="8783"/>
          </a:xfrm>
        </p:grpSpPr>
        <p:grpSp>
          <p:nvGrpSpPr>
            <p:cNvPr id="23571" name="组合 33"/>
            <p:cNvGrpSpPr/>
            <p:nvPr>
              <p:custDataLst>
                <p:tags r:id="rId30"/>
              </p:custDataLst>
            </p:nvPr>
          </p:nvGrpSpPr>
          <p:grpSpPr>
            <a:xfrm>
              <a:off x="514" y="1846"/>
              <a:ext cx="7972" cy="8783"/>
              <a:chOff x="4061" y="961"/>
              <a:chExt cx="7972" cy="8783"/>
            </a:xfrm>
          </p:grpSpPr>
          <p:grpSp>
            <p:nvGrpSpPr>
              <p:cNvPr id="17" name="组合 34"/>
              <p:cNvGrpSpPr/>
              <p:nvPr>
                <p:custDataLst>
                  <p:tags r:id="rId31"/>
                </p:custDataLst>
              </p:nvPr>
            </p:nvGrpSpPr>
            <p:grpSpPr>
              <a:xfrm>
                <a:off x="4061" y="961"/>
                <a:ext cx="7972" cy="8783"/>
                <a:chOff x="505" y="1888"/>
                <a:chExt cx="7972" cy="8783"/>
              </a:xfrm>
              <a:solidFill>
                <a:schemeClr val="accent6"/>
              </a:solidFill>
            </p:grpSpPr>
            <p:sp>
              <p:nvSpPr>
                <p:cNvPr id="36" name="文本框 161798"/>
                <p:cNvSpPr txBox="1"/>
                <p:nvPr>
                  <p:custDataLst>
                    <p:tags r:id="rId32"/>
                  </p:custDataLst>
                </p:nvPr>
              </p:nvSpPr>
              <p:spPr>
                <a:xfrm>
                  <a:off x="2713" y="4157"/>
                  <a:ext cx="2649" cy="1009"/>
                </a:xfrm>
                <a:prstGeom prst="rect">
                  <a:avLst/>
                </a:prstGeom>
                <a:grpFill/>
                <a:ln w="9525">
                  <a:noFill/>
                </a:ln>
              </p:spPr>
              <p:txBody>
                <a:bodyPr>
                  <a:spAutoFit/>
                </a:bodyPr>
                <a:lstStyle>
                  <a:defPPr>
                    <a:defRPr lang="zh-CN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None/>
                    <a:defRPr/>
                  </a:pPr>
                  <a:r>
                    <a:rPr kumimoji="0" lang="zh-CN" altLang="en-US" sz="3600" b="1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uLnTx/>
                      <a:uFillTx/>
                      <a:latin typeface="华文新魏" panose="02010800040101010101" pitchFamily="2" charset="-122"/>
                      <a:ea typeface="华文新魏" panose="02010800040101010101" pitchFamily="2" charset="-122"/>
                      <a:cs typeface="+mn-cs"/>
                    </a:rPr>
                    <a:t>北  宋</a:t>
                  </a:r>
                </a:p>
              </p:txBody>
            </p:sp>
            <p:grpSp>
              <p:nvGrpSpPr>
                <p:cNvPr id="18" name="组合 161800"/>
                <p:cNvGrpSpPr/>
                <p:nvPr>
                  <p:custDataLst>
                    <p:tags r:id="rId33"/>
                  </p:custDataLst>
                </p:nvPr>
              </p:nvGrpSpPr>
              <p:grpSpPr>
                <a:xfrm>
                  <a:off x="5046" y="4033"/>
                  <a:ext cx="1266" cy="577"/>
                  <a:chOff x="3024" y="1440"/>
                  <a:chExt cx="528" cy="255"/>
                </a:xfrm>
                <a:grpFill/>
              </p:grpSpPr>
              <p:sp>
                <p:nvSpPr>
                  <p:cNvPr id="38" name="文本框 161801"/>
                  <p:cNvSpPr txBox="1"/>
                  <p:nvPr>
                    <p:custDataLst>
                      <p:tags r:id="rId34"/>
                    </p:custDataLst>
                  </p:nvPr>
                </p:nvSpPr>
                <p:spPr>
                  <a:xfrm>
                    <a:off x="3070" y="1440"/>
                    <a:ext cx="482" cy="255"/>
                  </a:xfrm>
                  <a:prstGeom prst="rect">
                    <a:avLst/>
                  </a:prstGeom>
                  <a:grpFill/>
                  <a:ln w="9525">
                    <a:noFill/>
                  </a:ln>
                </p:spPr>
                <p:txBody>
                  <a:bodyPr>
                    <a:spAutoFit/>
                  </a:bodyPr>
                  <a:lstStyle>
                    <a:defPPr>
                      <a:defRPr lang="zh-CN"/>
                    </a:defPPr>
                    <a:lvl1pPr marL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  <a:defRPr sz="2400" b="1" i="0" u="none" kern="1200" baseline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1pPr>
                    <a:lvl2pPr marL="457200" lvl="1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  <a:defRPr sz="2400" b="1" i="0" u="none" kern="1200" baseline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2pPr>
                    <a:lvl3pPr marL="914400" lvl="2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  <a:defRPr sz="2400" b="1" i="0" u="none" kern="1200" baseline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3pPr>
                    <a:lvl4pPr marL="1371600" lvl="3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  <a:defRPr sz="2400" b="1" i="0" u="none" kern="1200" baseline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4pPr>
                    <a:lvl5pPr marL="1828800" lvl="4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  <a:defRPr sz="2400" b="1" i="0" u="none" kern="1200" baseline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5pPr>
                    <a:lvl6pPr marL="2286000" lvl="5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  <a:defRPr sz="2400" b="1" i="0" u="none" kern="1200" baseline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6pPr>
                    <a:lvl7pPr marL="2743200" lvl="6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  <a:defRPr sz="2400" b="1" i="0" u="none" kern="1200" baseline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7pPr>
                    <a:lvl8pPr marL="3200400" lvl="7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  <a:defRPr sz="2400" b="1" i="0" u="none" kern="1200" baseline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8pPr>
                    <a:lvl9pPr marL="3657600" lvl="8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  <a:defRPr sz="2400" b="1" i="0" u="none" kern="1200" baseline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defRPr/>
                    </a:pPr>
                    <a:r>
                      <a:rPr kumimoji="0" lang="zh-CN" altLang="en-US" sz="1800" b="1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Arial" pitchFamily="34" charset="0"/>
                        <a:ea typeface="黑体" panose="02010609060101010101" pitchFamily="49" charset="-122"/>
                        <a:cs typeface="+mn-cs"/>
                      </a:rPr>
                      <a:t>东京</a:t>
                    </a:r>
                  </a:p>
                </p:txBody>
              </p:sp>
              <p:sp>
                <p:nvSpPr>
                  <p:cNvPr id="39" name="任意多边形 161802"/>
                  <p:cNvSpPr/>
                  <p:nvPr>
                    <p:custDataLst>
                      <p:tags r:id="rId35"/>
                    </p:custDataLst>
                  </p:nvPr>
                </p:nvSpPr>
                <p:spPr>
                  <a:xfrm>
                    <a:off x="3024" y="1488"/>
                    <a:ext cx="96" cy="144"/>
                  </a:xfrm>
                  <a:custGeom>
                    <a:cxnLst>
                      <a:cxn ang="270">
                        <a:pos x="10800" y="0"/>
                      </a:cxn>
                      <a:cxn ang="270">
                        <a:pos x="3163" y="3163"/>
                      </a:cxn>
                      <a:cxn ang="180">
                        <a:pos x="0" y="10800"/>
                      </a:cxn>
                      <a:cxn ang="90">
                        <a:pos x="3163" y="18437"/>
                      </a:cxn>
                      <a:cxn ang="90">
                        <a:pos x="10800" y="21600"/>
                      </a:cxn>
                      <a:cxn ang="90">
                        <a:pos x="18437" y="18437"/>
                      </a:cxn>
                      <a:cxn ang="0">
                        <a:pos x="21600" y="10800"/>
                      </a:cxn>
                      <a:cxn ang="270">
                        <a:pos x="18437" y="3163"/>
                      </a:cxn>
                    </a:cxnLst>
                    <a:rect l="0" t="0" r="0" b="0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5400" y="10800"/>
                        </a:moveTo>
                        <a:cubicBezTo>
                          <a:pt x="5400" y="13782"/>
                          <a:pt x="7818" y="16200"/>
                          <a:pt x="10800" y="16200"/>
                        </a:cubicBezTo>
                        <a:cubicBezTo>
                          <a:pt x="13782" y="16200"/>
                          <a:pt x="16200" y="13782"/>
                          <a:pt x="16200" y="10800"/>
                        </a:cubicBezTo>
                        <a:cubicBezTo>
                          <a:pt x="16200" y="7818"/>
                          <a:pt x="13782" y="5400"/>
                          <a:pt x="10800" y="5400"/>
                        </a:cubicBezTo>
                        <a:cubicBezTo>
                          <a:pt x="7818" y="5400"/>
                          <a:pt x="5400" y="7818"/>
                          <a:pt x="5400" y="10800"/>
                        </a:cubicBezTo>
                        <a:close/>
                      </a:path>
                    </a:pathLst>
                  </a:custGeom>
                  <a:grpFill/>
                  <a:ln w="22225" cap="flat" cmpd="sng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  <a:defRPr sz="2400" b="1" i="0" u="none" kern="1200" baseline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1pPr>
                    <a:lvl2pPr marL="457200" lvl="1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  <a:defRPr sz="2400" b="1" i="0" u="none" kern="1200" baseline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2pPr>
                    <a:lvl3pPr marL="914400" lvl="2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  <a:defRPr sz="2400" b="1" i="0" u="none" kern="1200" baseline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3pPr>
                    <a:lvl4pPr marL="1371600" lvl="3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  <a:defRPr sz="2400" b="1" i="0" u="none" kern="1200" baseline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4pPr>
                    <a:lvl5pPr marL="1828800" lvl="4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  <a:defRPr sz="2400" b="1" i="0" u="none" kern="1200" baseline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5pPr>
                    <a:lvl6pPr marL="2286000" lvl="5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  <a:defRPr sz="2400" b="1" i="0" u="none" kern="1200" baseline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6pPr>
                    <a:lvl7pPr marL="2743200" lvl="6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  <a:defRPr sz="2400" b="1" i="0" u="none" kern="1200" baseline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7pPr>
                    <a:lvl8pPr marL="3200400" lvl="7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  <a:defRPr sz="2400" b="1" i="0" u="none" kern="1200" baseline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8pPr>
                    <a:lvl9pPr marL="3657600" lvl="8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  <a:defRPr sz="2400" b="1" i="0" u="none" kern="1200" baseline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  <p:sp>
              <p:nvSpPr>
                <p:cNvPr id="40" name="任意多边形 161797"/>
                <p:cNvSpPr/>
                <p:nvPr>
                  <p:custDataLst>
                    <p:tags r:id="rId36"/>
                  </p:custDataLst>
                </p:nvPr>
              </p:nvSpPr>
              <p:spPr>
                <a:xfrm>
                  <a:off x="1506" y="1888"/>
                  <a:ext cx="6710" cy="4370"/>
                </a:xfrm>
                <a:custGeom>
                  <a:rect l="0" t="0" r="0" b="0"/>
                  <a:pathLst>
                    <a:path w="2485" h="1689">
                      <a:moveTo>
                        <a:pt x="2418" y="415"/>
                      </a:moveTo>
                      <a:cubicBezTo>
                        <a:pt x="2403" y="405"/>
                        <a:pt x="2387" y="391"/>
                        <a:pt x="2373" y="391"/>
                      </a:cubicBezTo>
                      <a:cubicBezTo>
                        <a:pt x="2359" y="391"/>
                        <a:pt x="2347" y="417"/>
                        <a:pt x="2333" y="415"/>
                      </a:cubicBezTo>
                      <a:cubicBezTo>
                        <a:pt x="2319" y="413"/>
                        <a:pt x="2312" y="390"/>
                        <a:pt x="2290" y="377"/>
                      </a:cubicBezTo>
                      <a:cubicBezTo>
                        <a:pt x="2269" y="365"/>
                        <a:pt x="2233" y="337"/>
                        <a:pt x="2205" y="339"/>
                      </a:cubicBezTo>
                      <a:cubicBezTo>
                        <a:pt x="2177" y="341"/>
                        <a:pt x="2145" y="370"/>
                        <a:pt x="2124" y="389"/>
                      </a:cubicBezTo>
                      <a:cubicBezTo>
                        <a:pt x="2103" y="408"/>
                        <a:pt x="2092" y="436"/>
                        <a:pt x="2077" y="453"/>
                      </a:cubicBezTo>
                      <a:cubicBezTo>
                        <a:pt x="2062" y="470"/>
                        <a:pt x="2055" y="485"/>
                        <a:pt x="2034" y="491"/>
                      </a:cubicBezTo>
                      <a:cubicBezTo>
                        <a:pt x="2013" y="497"/>
                        <a:pt x="1970" y="497"/>
                        <a:pt x="1949" y="491"/>
                      </a:cubicBezTo>
                      <a:cubicBezTo>
                        <a:pt x="1928" y="485"/>
                        <a:pt x="1928" y="466"/>
                        <a:pt x="1906" y="453"/>
                      </a:cubicBezTo>
                      <a:cubicBezTo>
                        <a:pt x="1885" y="441"/>
                        <a:pt x="1835" y="434"/>
                        <a:pt x="1821" y="415"/>
                      </a:cubicBezTo>
                      <a:cubicBezTo>
                        <a:pt x="1807" y="396"/>
                        <a:pt x="1828" y="358"/>
                        <a:pt x="1821" y="339"/>
                      </a:cubicBezTo>
                      <a:cubicBezTo>
                        <a:pt x="1814" y="320"/>
                        <a:pt x="1793" y="308"/>
                        <a:pt x="1778" y="301"/>
                      </a:cubicBezTo>
                      <a:cubicBezTo>
                        <a:pt x="1764" y="295"/>
                        <a:pt x="1743" y="308"/>
                        <a:pt x="1736" y="301"/>
                      </a:cubicBezTo>
                      <a:cubicBezTo>
                        <a:pt x="1729" y="295"/>
                        <a:pt x="1743" y="284"/>
                        <a:pt x="1736" y="263"/>
                      </a:cubicBezTo>
                      <a:cubicBezTo>
                        <a:pt x="1729" y="242"/>
                        <a:pt x="1708" y="189"/>
                        <a:pt x="1692" y="177"/>
                      </a:cubicBezTo>
                      <a:cubicBezTo>
                        <a:pt x="1676" y="165"/>
                        <a:pt x="1672" y="194"/>
                        <a:pt x="1641" y="194"/>
                      </a:cubicBezTo>
                      <a:cubicBezTo>
                        <a:pt x="1610" y="194"/>
                        <a:pt x="1533" y="178"/>
                        <a:pt x="1506" y="177"/>
                      </a:cubicBezTo>
                      <a:cubicBezTo>
                        <a:pt x="1479" y="176"/>
                        <a:pt x="1497" y="205"/>
                        <a:pt x="1480" y="188"/>
                      </a:cubicBezTo>
                      <a:cubicBezTo>
                        <a:pt x="1463" y="171"/>
                        <a:pt x="1424" y="85"/>
                        <a:pt x="1404" y="75"/>
                      </a:cubicBezTo>
                      <a:cubicBezTo>
                        <a:pt x="1384" y="65"/>
                        <a:pt x="1371" y="107"/>
                        <a:pt x="1362" y="126"/>
                      </a:cubicBezTo>
                      <a:cubicBezTo>
                        <a:pt x="1353" y="145"/>
                        <a:pt x="1355" y="174"/>
                        <a:pt x="1352" y="188"/>
                      </a:cubicBezTo>
                      <a:cubicBezTo>
                        <a:pt x="1349" y="202"/>
                        <a:pt x="1345" y="205"/>
                        <a:pt x="1345" y="211"/>
                      </a:cubicBezTo>
                      <a:cubicBezTo>
                        <a:pt x="1345" y="217"/>
                        <a:pt x="1358" y="216"/>
                        <a:pt x="1352" y="225"/>
                      </a:cubicBezTo>
                      <a:cubicBezTo>
                        <a:pt x="1346" y="234"/>
                        <a:pt x="1323" y="257"/>
                        <a:pt x="1309" y="263"/>
                      </a:cubicBezTo>
                      <a:cubicBezTo>
                        <a:pt x="1295" y="270"/>
                        <a:pt x="1281" y="244"/>
                        <a:pt x="1266" y="263"/>
                      </a:cubicBezTo>
                      <a:cubicBezTo>
                        <a:pt x="1252" y="282"/>
                        <a:pt x="1224" y="346"/>
                        <a:pt x="1224" y="377"/>
                      </a:cubicBezTo>
                      <a:cubicBezTo>
                        <a:pt x="1224" y="409"/>
                        <a:pt x="1259" y="434"/>
                        <a:pt x="1266" y="453"/>
                      </a:cubicBezTo>
                      <a:cubicBezTo>
                        <a:pt x="1273" y="472"/>
                        <a:pt x="1281" y="485"/>
                        <a:pt x="1266" y="491"/>
                      </a:cubicBezTo>
                      <a:cubicBezTo>
                        <a:pt x="1252" y="497"/>
                        <a:pt x="1202" y="491"/>
                        <a:pt x="1181" y="491"/>
                      </a:cubicBezTo>
                      <a:cubicBezTo>
                        <a:pt x="1160" y="491"/>
                        <a:pt x="1153" y="478"/>
                        <a:pt x="1138" y="491"/>
                      </a:cubicBezTo>
                      <a:cubicBezTo>
                        <a:pt x="1124" y="504"/>
                        <a:pt x="1103" y="548"/>
                        <a:pt x="1096" y="567"/>
                      </a:cubicBezTo>
                      <a:cubicBezTo>
                        <a:pt x="1089" y="586"/>
                        <a:pt x="1105" y="593"/>
                        <a:pt x="1096" y="605"/>
                      </a:cubicBezTo>
                      <a:cubicBezTo>
                        <a:pt x="1087" y="617"/>
                        <a:pt x="1057" y="631"/>
                        <a:pt x="1043" y="637"/>
                      </a:cubicBezTo>
                      <a:cubicBezTo>
                        <a:pt x="1029" y="643"/>
                        <a:pt x="1022" y="648"/>
                        <a:pt x="1010" y="643"/>
                      </a:cubicBezTo>
                      <a:cubicBezTo>
                        <a:pt x="998" y="638"/>
                        <a:pt x="982" y="611"/>
                        <a:pt x="968" y="605"/>
                      </a:cubicBezTo>
                      <a:cubicBezTo>
                        <a:pt x="954" y="599"/>
                        <a:pt x="932" y="618"/>
                        <a:pt x="925" y="605"/>
                      </a:cubicBezTo>
                      <a:cubicBezTo>
                        <a:pt x="918" y="592"/>
                        <a:pt x="939" y="542"/>
                        <a:pt x="925" y="529"/>
                      </a:cubicBezTo>
                      <a:cubicBezTo>
                        <a:pt x="911" y="516"/>
                        <a:pt x="861" y="542"/>
                        <a:pt x="840" y="529"/>
                      </a:cubicBezTo>
                      <a:cubicBezTo>
                        <a:pt x="818" y="516"/>
                        <a:pt x="804" y="472"/>
                        <a:pt x="797" y="453"/>
                      </a:cubicBezTo>
                      <a:cubicBezTo>
                        <a:pt x="790" y="434"/>
                        <a:pt x="790" y="434"/>
                        <a:pt x="797" y="415"/>
                      </a:cubicBezTo>
                      <a:cubicBezTo>
                        <a:pt x="804" y="396"/>
                        <a:pt x="826" y="371"/>
                        <a:pt x="840" y="339"/>
                      </a:cubicBezTo>
                      <a:cubicBezTo>
                        <a:pt x="854" y="308"/>
                        <a:pt x="874" y="266"/>
                        <a:pt x="882" y="225"/>
                      </a:cubicBezTo>
                      <a:cubicBezTo>
                        <a:pt x="890" y="184"/>
                        <a:pt x="903" y="127"/>
                        <a:pt x="887" y="92"/>
                      </a:cubicBezTo>
                      <a:cubicBezTo>
                        <a:pt x="871" y="57"/>
                        <a:pt x="813" y="30"/>
                        <a:pt x="786" y="16"/>
                      </a:cubicBezTo>
                      <a:cubicBezTo>
                        <a:pt x="759" y="2"/>
                        <a:pt x="748" y="0"/>
                        <a:pt x="727" y="7"/>
                      </a:cubicBezTo>
                      <a:cubicBezTo>
                        <a:pt x="706" y="14"/>
                        <a:pt x="678" y="28"/>
                        <a:pt x="659" y="58"/>
                      </a:cubicBezTo>
                      <a:cubicBezTo>
                        <a:pt x="640" y="88"/>
                        <a:pt x="616" y="148"/>
                        <a:pt x="611" y="188"/>
                      </a:cubicBezTo>
                      <a:cubicBezTo>
                        <a:pt x="606" y="228"/>
                        <a:pt x="641" y="269"/>
                        <a:pt x="628" y="298"/>
                      </a:cubicBezTo>
                      <a:cubicBezTo>
                        <a:pt x="615" y="327"/>
                        <a:pt x="562" y="355"/>
                        <a:pt x="532" y="363"/>
                      </a:cubicBezTo>
                      <a:cubicBezTo>
                        <a:pt x="502" y="371"/>
                        <a:pt x="474" y="347"/>
                        <a:pt x="447" y="346"/>
                      </a:cubicBezTo>
                      <a:cubicBezTo>
                        <a:pt x="420" y="345"/>
                        <a:pt x="391" y="356"/>
                        <a:pt x="371" y="355"/>
                      </a:cubicBezTo>
                      <a:cubicBezTo>
                        <a:pt x="351" y="354"/>
                        <a:pt x="328" y="348"/>
                        <a:pt x="328" y="339"/>
                      </a:cubicBezTo>
                      <a:cubicBezTo>
                        <a:pt x="328" y="330"/>
                        <a:pt x="375" y="327"/>
                        <a:pt x="371" y="301"/>
                      </a:cubicBezTo>
                      <a:cubicBezTo>
                        <a:pt x="367" y="275"/>
                        <a:pt x="326" y="201"/>
                        <a:pt x="303" y="185"/>
                      </a:cubicBezTo>
                      <a:cubicBezTo>
                        <a:pt x="280" y="169"/>
                        <a:pt x="259" y="189"/>
                        <a:pt x="235" y="202"/>
                      </a:cubicBezTo>
                      <a:cubicBezTo>
                        <a:pt x="211" y="215"/>
                        <a:pt x="175" y="249"/>
                        <a:pt x="157" y="263"/>
                      </a:cubicBezTo>
                      <a:cubicBezTo>
                        <a:pt x="139" y="277"/>
                        <a:pt x="134" y="273"/>
                        <a:pt x="128" y="289"/>
                      </a:cubicBezTo>
                      <a:cubicBezTo>
                        <a:pt x="122" y="305"/>
                        <a:pt x="113" y="336"/>
                        <a:pt x="119" y="357"/>
                      </a:cubicBezTo>
                      <a:cubicBezTo>
                        <a:pt x="125" y="378"/>
                        <a:pt x="145" y="400"/>
                        <a:pt x="167" y="414"/>
                      </a:cubicBezTo>
                      <a:cubicBezTo>
                        <a:pt x="189" y="428"/>
                        <a:pt x="222" y="425"/>
                        <a:pt x="252" y="439"/>
                      </a:cubicBezTo>
                      <a:cubicBezTo>
                        <a:pt x="282" y="453"/>
                        <a:pt x="335" y="486"/>
                        <a:pt x="345" y="499"/>
                      </a:cubicBezTo>
                      <a:cubicBezTo>
                        <a:pt x="355" y="512"/>
                        <a:pt x="335" y="505"/>
                        <a:pt x="311" y="516"/>
                      </a:cubicBezTo>
                      <a:cubicBezTo>
                        <a:pt x="287" y="527"/>
                        <a:pt x="213" y="553"/>
                        <a:pt x="200" y="567"/>
                      </a:cubicBezTo>
                      <a:cubicBezTo>
                        <a:pt x="187" y="581"/>
                        <a:pt x="214" y="589"/>
                        <a:pt x="230" y="603"/>
                      </a:cubicBezTo>
                      <a:cubicBezTo>
                        <a:pt x="246" y="617"/>
                        <a:pt x="284" y="627"/>
                        <a:pt x="295" y="651"/>
                      </a:cubicBezTo>
                      <a:cubicBezTo>
                        <a:pt x="306" y="675"/>
                        <a:pt x="308" y="727"/>
                        <a:pt x="297" y="747"/>
                      </a:cubicBezTo>
                      <a:cubicBezTo>
                        <a:pt x="286" y="767"/>
                        <a:pt x="253" y="765"/>
                        <a:pt x="227" y="770"/>
                      </a:cubicBezTo>
                      <a:cubicBezTo>
                        <a:pt x="201" y="775"/>
                        <a:pt x="161" y="768"/>
                        <a:pt x="142" y="778"/>
                      </a:cubicBezTo>
                      <a:cubicBezTo>
                        <a:pt x="123" y="788"/>
                        <a:pt x="121" y="813"/>
                        <a:pt x="115" y="833"/>
                      </a:cubicBezTo>
                      <a:cubicBezTo>
                        <a:pt x="109" y="853"/>
                        <a:pt x="122" y="891"/>
                        <a:pt x="108" y="897"/>
                      </a:cubicBezTo>
                      <a:cubicBezTo>
                        <a:pt x="94" y="903"/>
                        <a:pt x="42" y="863"/>
                        <a:pt x="29" y="871"/>
                      </a:cubicBezTo>
                      <a:cubicBezTo>
                        <a:pt x="16" y="879"/>
                        <a:pt x="29" y="928"/>
                        <a:pt x="29" y="947"/>
                      </a:cubicBezTo>
                      <a:cubicBezTo>
                        <a:pt x="29" y="965"/>
                        <a:pt x="22" y="972"/>
                        <a:pt x="29" y="984"/>
                      </a:cubicBezTo>
                      <a:cubicBezTo>
                        <a:pt x="36" y="997"/>
                        <a:pt x="65" y="1010"/>
                        <a:pt x="72" y="1022"/>
                      </a:cubicBezTo>
                      <a:cubicBezTo>
                        <a:pt x="79" y="1035"/>
                        <a:pt x="79" y="1054"/>
                        <a:pt x="72" y="1060"/>
                      </a:cubicBezTo>
                      <a:cubicBezTo>
                        <a:pt x="65" y="1067"/>
                        <a:pt x="36" y="1048"/>
                        <a:pt x="29" y="1060"/>
                      </a:cubicBezTo>
                      <a:cubicBezTo>
                        <a:pt x="22" y="1073"/>
                        <a:pt x="31" y="1112"/>
                        <a:pt x="29" y="1136"/>
                      </a:cubicBezTo>
                      <a:cubicBezTo>
                        <a:pt x="27" y="1160"/>
                        <a:pt x="0" y="1187"/>
                        <a:pt x="15" y="1202"/>
                      </a:cubicBezTo>
                      <a:cubicBezTo>
                        <a:pt x="30" y="1217"/>
                        <a:pt x="92" y="1234"/>
                        <a:pt x="117" y="1227"/>
                      </a:cubicBezTo>
                      <a:cubicBezTo>
                        <a:pt x="142" y="1220"/>
                        <a:pt x="156" y="1179"/>
                        <a:pt x="167" y="1159"/>
                      </a:cubicBezTo>
                      <a:cubicBezTo>
                        <a:pt x="178" y="1139"/>
                        <a:pt x="174" y="1119"/>
                        <a:pt x="184" y="1109"/>
                      </a:cubicBezTo>
                      <a:cubicBezTo>
                        <a:pt x="194" y="1099"/>
                        <a:pt x="209" y="1095"/>
                        <a:pt x="227" y="1100"/>
                      </a:cubicBezTo>
                      <a:cubicBezTo>
                        <a:pt x="245" y="1105"/>
                        <a:pt x="271" y="1149"/>
                        <a:pt x="295" y="1142"/>
                      </a:cubicBezTo>
                      <a:cubicBezTo>
                        <a:pt x="319" y="1135"/>
                        <a:pt x="354" y="1077"/>
                        <a:pt x="371" y="1060"/>
                      </a:cubicBezTo>
                      <a:cubicBezTo>
                        <a:pt x="388" y="1043"/>
                        <a:pt x="381" y="1041"/>
                        <a:pt x="396" y="1041"/>
                      </a:cubicBezTo>
                      <a:cubicBezTo>
                        <a:pt x="411" y="1041"/>
                        <a:pt x="449" y="1043"/>
                        <a:pt x="464" y="1058"/>
                      </a:cubicBezTo>
                      <a:cubicBezTo>
                        <a:pt x="479" y="1073"/>
                        <a:pt x="483" y="1102"/>
                        <a:pt x="489" y="1134"/>
                      </a:cubicBezTo>
                      <a:cubicBezTo>
                        <a:pt x="495" y="1166"/>
                        <a:pt x="488" y="1218"/>
                        <a:pt x="498" y="1250"/>
                      </a:cubicBezTo>
                      <a:cubicBezTo>
                        <a:pt x="508" y="1282"/>
                        <a:pt x="519" y="1310"/>
                        <a:pt x="549" y="1329"/>
                      </a:cubicBezTo>
                      <a:cubicBezTo>
                        <a:pt x="579" y="1348"/>
                        <a:pt x="641" y="1346"/>
                        <a:pt x="676" y="1363"/>
                      </a:cubicBezTo>
                      <a:cubicBezTo>
                        <a:pt x="711" y="1380"/>
                        <a:pt x="736" y="1417"/>
                        <a:pt x="760" y="1430"/>
                      </a:cubicBezTo>
                      <a:cubicBezTo>
                        <a:pt x="784" y="1443"/>
                        <a:pt x="797" y="1439"/>
                        <a:pt x="820" y="1439"/>
                      </a:cubicBezTo>
                      <a:cubicBezTo>
                        <a:pt x="843" y="1439"/>
                        <a:pt x="868" y="1427"/>
                        <a:pt x="896" y="1430"/>
                      </a:cubicBezTo>
                      <a:cubicBezTo>
                        <a:pt x="924" y="1433"/>
                        <a:pt x="951" y="1455"/>
                        <a:pt x="989" y="1456"/>
                      </a:cubicBezTo>
                      <a:cubicBezTo>
                        <a:pt x="1027" y="1457"/>
                        <a:pt x="1094" y="1442"/>
                        <a:pt x="1125" y="1439"/>
                      </a:cubicBezTo>
                      <a:cubicBezTo>
                        <a:pt x="1156" y="1436"/>
                        <a:pt x="1161" y="1422"/>
                        <a:pt x="1175" y="1439"/>
                      </a:cubicBezTo>
                      <a:cubicBezTo>
                        <a:pt x="1189" y="1456"/>
                        <a:pt x="1196" y="1519"/>
                        <a:pt x="1209" y="1541"/>
                      </a:cubicBezTo>
                      <a:cubicBezTo>
                        <a:pt x="1222" y="1563"/>
                        <a:pt x="1242" y="1556"/>
                        <a:pt x="1252" y="1574"/>
                      </a:cubicBezTo>
                      <a:cubicBezTo>
                        <a:pt x="1262" y="1592"/>
                        <a:pt x="1259" y="1634"/>
                        <a:pt x="1269" y="1651"/>
                      </a:cubicBezTo>
                      <a:cubicBezTo>
                        <a:pt x="1279" y="1668"/>
                        <a:pt x="1293" y="1689"/>
                        <a:pt x="1311" y="1676"/>
                      </a:cubicBezTo>
                      <a:cubicBezTo>
                        <a:pt x="1329" y="1663"/>
                        <a:pt x="1351" y="1601"/>
                        <a:pt x="1379" y="1574"/>
                      </a:cubicBezTo>
                      <a:cubicBezTo>
                        <a:pt x="1407" y="1547"/>
                        <a:pt x="1422" y="1504"/>
                        <a:pt x="1480" y="1515"/>
                      </a:cubicBezTo>
                      <a:cubicBezTo>
                        <a:pt x="1538" y="1526"/>
                        <a:pt x="1636" y="1686"/>
                        <a:pt x="1726" y="1642"/>
                      </a:cubicBezTo>
                      <a:cubicBezTo>
                        <a:pt x="1816" y="1598"/>
                        <a:pt x="1957" y="1328"/>
                        <a:pt x="2023" y="1253"/>
                      </a:cubicBezTo>
                      <a:cubicBezTo>
                        <a:pt x="2089" y="1178"/>
                        <a:pt x="2055" y="1190"/>
                        <a:pt x="2124" y="1193"/>
                      </a:cubicBezTo>
                      <a:cubicBezTo>
                        <a:pt x="2193" y="1196"/>
                        <a:pt x="2391" y="1269"/>
                        <a:pt x="2438" y="1269"/>
                      </a:cubicBezTo>
                      <a:cubicBezTo>
                        <a:pt x="2485" y="1269"/>
                        <a:pt x="2424" y="1217"/>
                        <a:pt x="2404" y="1193"/>
                      </a:cubicBezTo>
                      <a:cubicBezTo>
                        <a:pt x="2384" y="1169"/>
                        <a:pt x="2342" y="1143"/>
                        <a:pt x="2319" y="1125"/>
                      </a:cubicBezTo>
                      <a:cubicBezTo>
                        <a:pt x="2296" y="1107"/>
                        <a:pt x="2287" y="1113"/>
                        <a:pt x="2268" y="1083"/>
                      </a:cubicBezTo>
                      <a:cubicBezTo>
                        <a:pt x="2249" y="1053"/>
                        <a:pt x="2244" y="982"/>
                        <a:pt x="2205" y="947"/>
                      </a:cubicBezTo>
                      <a:cubicBezTo>
                        <a:pt x="2166" y="912"/>
                        <a:pt x="2055" y="904"/>
                        <a:pt x="2034" y="871"/>
                      </a:cubicBezTo>
                      <a:cubicBezTo>
                        <a:pt x="2013" y="838"/>
                        <a:pt x="2069" y="766"/>
                        <a:pt x="2076" y="747"/>
                      </a:cubicBezTo>
                      <a:cubicBezTo>
                        <a:pt x="2083" y="728"/>
                        <a:pt x="2063" y="768"/>
                        <a:pt x="2077" y="757"/>
                      </a:cubicBezTo>
                      <a:cubicBezTo>
                        <a:pt x="2091" y="746"/>
                        <a:pt x="2148" y="706"/>
                        <a:pt x="2162" y="681"/>
                      </a:cubicBezTo>
                      <a:cubicBezTo>
                        <a:pt x="2176" y="656"/>
                        <a:pt x="2155" y="618"/>
                        <a:pt x="2162" y="605"/>
                      </a:cubicBezTo>
                      <a:cubicBezTo>
                        <a:pt x="2169" y="592"/>
                        <a:pt x="2191" y="605"/>
                        <a:pt x="2205" y="605"/>
                      </a:cubicBezTo>
                      <a:cubicBezTo>
                        <a:pt x="2219" y="605"/>
                        <a:pt x="2236" y="610"/>
                        <a:pt x="2248" y="605"/>
                      </a:cubicBezTo>
                      <a:cubicBezTo>
                        <a:pt x="2260" y="600"/>
                        <a:pt x="2265" y="583"/>
                        <a:pt x="2279" y="577"/>
                      </a:cubicBezTo>
                      <a:cubicBezTo>
                        <a:pt x="2293" y="571"/>
                        <a:pt x="2312" y="570"/>
                        <a:pt x="2330" y="569"/>
                      </a:cubicBezTo>
                      <a:cubicBezTo>
                        <a:pt x="2348" y="568"/>
                        <a:pt x="2382" y="582"/>
                        <a:pt x="2390" y="569"/>
                      </a:cubicBezTo>
                      <a:cubicBezTo>
                        <a:pt x="2398" y="556"/>
                        <a:pt x="2371" y="510"/>
                        <a:pt x="2376" y="491"/>
                      </a:cubicBezTo>
                      <a:cubicBezTo>
                        <a:pt x="2381" y="472"/>
                        <a:pt x="2404" y="459"/>
                        <a:pt x="2418" y="453"/>
                      </a:cubicBezTo>
                      <a:cubicBezTo>
                        <a:pt x="2432" y="447"/>
                        <a:pt x="2461" y="459"/>
                        <a:pt x="2461" y="453"/>
                      </a:cubicBezTo>
                      <a:cubicBezTo>
                        <a:pt x="2461" y="447"/>
                        <a:pt x="2433" y="425"/>
                        <a:pt x="2418" y="415"/>
                      </a:cubicBezTo>
                      <a:close/>
                    </a:path>
                  </a:pathLst>
                </a:custGeom>
                <a:grpFill/>
                <a:ln w="44450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>
                  <a:defPPr>
                    <a:defRPr lang="zh-CN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" name="任意多边形 40"/>
                <p:cNvSpPr/>
                <p:nvPr>
                  <p:custDataLst>
                    <p:tags r:id="rId37"/>
                  </p:custDataLst>
                </p:nvPr>
              </p:nvSpPr>
              <p:spPr>
                <a:xfrm>
                  <a:off x="505" y="4588"/>
                  <a:ext cx="3495" cy="2487"/>
                </a:xfrm>
                <a:custGeom>
                  <a:gdLst>
                    <a:gd name="connisteX0" fmla="*/ 654050 w 2219960"/>
                    <a:gd name="connsiteY0" fmla="*/ 218440 h 1578610"/>
                    <a:gd name="connisteX1" fmla="*/ 615950 w 2219960"/>
                    <a:gd name="connsiteY1" fmla="*/ 295275 h 1578610"/>
                    <a:gd name="connisteX2" fmla="*/ 564515 w 2219960"/>
                    <a:gd name="connsiteY2" fmla="*/ 359410 h 1578610"/>
                    <a:gd name="connisteX3" fmla="*/ 525780 w 2219960"/>
                    <a:gd name="connsiteY3" fmla="*/ 436245 h 1578610"/>
                    <a:gd name="connisteX4" fmla="*/ 461645 w 2219960"/>
                    <a:gd name="connsiteY4" fmla="*/ 474980 h 1578610"/>
                    <a:gd name="connisteX5" fmla="*/ 384810 w 2219960"/>
                    <a:gd name="connsiteY5" fmla="*/ 474980 h 1578610"/>
                    <a:gd name="connisteX6" fmla="*/ 320675 w 2219960"/>
                    <a:gd name="connsiteY6" fmla="*/ 487680 h 1578610"/>
                    <a:gd name="connisteX7" fmla="*/ 230505 w 2219960"/>
                    <a:gd name="connsiteY7" fmla="*/ 474980 h 1578610"/>
                    <a:gd name="connisteX8" fmla="*/ 179070 w 2219960"/>
                    <a:gd name="connsiteY8" fmla="*/ 410845 h 1578610"/>
                    <a:gd name="connisteX9" fmla="*/ 114935 w 2219960"/>
                    <a:gd name="connsiteY9" fmla="*/ 462280 h 1578610"/>
                    <a:gd name="connisteX10" fmla="*/ 89535 w 2219960"/>
                    <a:gd name="connsiteY10" fmla="*/ 526415 h 1578610"/>
                    <a:gd name="connisteX11" fmla="*/ 50800 w 2219960"/>
                    <a:gd name="connsiteY11" fmla="*/ 603250 h 1578610"/>
                    <a:gd name="connisteX12" fmla="*/ 25400 w 2219960"/>
                    <a:gd name="connsiteY12" fmla="*/ 667385 h 1578610"/>
                    <a:gd name="connisteX13" fmla="*/ 0 w 2219960"/>
                    <a:gd name="connsiteY13" fmla="*/ 731520 h 1578610"/>
                    <a:gd name="connisteX14" fmla="*/ 76835 w 2219960"/>
                    <a:gd name="connsiteY14" fmla="*/ 718820 h 1578610"/>
                    <a:gd name="connisteX15" fmla="*/ 140970 w 2219960"/>
                    <a:gd name="connsiteY15" fmla="*/ 706120 h 1578610"/>
                    <a:gd name="connisteX16" fmla="*/ 128270 w 2219960"/>
                    <a:gd name="connsiteY16" fmla="*/ 770255 h 1578610"/>
                    <a:gd name="connisteX17" fmla="*/ 89535 w 2219960"/>
                    <a:gd name="connsiteY17" fmla="*/ 834390 h 1578610"/>
                    <a:gd name="connisteX18" fmla="*/ 38100 w 2219960"/>
                    <a:gd name="connsiteY18" fmla="*/ 923925 h 1578610"/>
                    <a:gd name="connisteX19" fmla="*/ 38100 w 2219960"/>
                    <a:gd name="connsiteY19" fmla="*/ 988060 h 1578610"/>
                    <a:gd name="connisteX20" fmla="*/ 38100 w 2219960"/>
                    <a:gd name="connsiteY20" fmla="*/ 1065530 h 1578610"/>
                    <a:gd name="connisteX21" fmla="*/ 38100 w 2219960"/>
                    <a:gd name="connsiteY21" fmla="*/ 1129665 h 1578610"/>
                    <a:gd name="connisteX22" fmla="*/ 38100 w 2219960"/>
                    <a:gd name="connsiteY22" fmla="*/ 1206500 h 1578610"/>
                    <a:gd name="connisteX23" fmla="*/ 38100 w 2219960"/>
                    <a:gd name="connsiteY23" fmla="*/ 1270635 h 1578610"/>
                    <a:gd name="connisteX24" fmla="*/ 50800 w 2219960"/>
                    <a:gd name="connsiteY24" fmla="*/ 1334770 h 1578610"/>
                    <a:gd name="connisteX25" fmla="*/ 114935 w 2219960"/>
                    <a:gd name="connsiteY25" fmla="*/ 1373505 h 1578610"/>
                    <a:gd name="connisteX26" fmla="*/ 179070 w 2219960"/>
                    <a:gd name="connsiteY26" fmla="*/ 1424305 h 1578610"/>
                    <a:gd name="connisteX27" fmla="*/ 256540 w 2219960"/>
                    <a:gd name="connsiteY27" fmla="*/ 1424305 h 1578610"/>
                    <a:gd name="connisteX28" fmla="*/ 320675 w 2219960"/>
                    <a:gd name="connsiteY28" fmla="*/ 1386205 h 1578610"/>
                    <a:gd name="connisteX29" fmla="*/ 397510 w 2219960"/>
                    <a:gd name="connsiteY29" fmla="*/ 1373505 h 1578610"/>
                    <a:gd name="connisteX30" fmla="*/ 461645 w 2219960"/>
                    <a:gd name="connsiteY30" fmla="*/ 1360170 h 1578610"/>
                    <a:gd name="connisteX31" fmla="*/ 500380 w 2219960"/>
                    <a:gd name="connsiteY31" fmla="*/ 1424305 h 1578610"/>
                    <a:gd name="connisteX32" fmla="*/ 500380 w 2219960"/>
                    <a:gd name="connsiteY32" fmla="*/ 1489075 h 1578610"/>
                    <a:gd name="connisteX33" fmla="*/ 564515 w 2219960"/>
                    <a:gd name="connsiteY33" fmla="*/ 1501775 h 1578610"/>
                    <a:gd name="connisteX34" fmla="*/ 628650 w 2219960"/>
                    <a:gd name="connsiteY34" fmla="*/ 1489075 h 1578610"/>
                    <a:gd name="connisteX35" fmla="*/ 641350 w 2219960"/>
                    <a:gd name="connsiteY35" fmla="*/ 1553210 h 1578610"/>
                    <a:gd name="connisteX36" fmla="*/ 705485 w 2219960"/>
                    <a:gd name="connsiteY36" fmla="*/ 1578610 h 1578610"/>
                    <a:gd name="connisteX37" fmla="*/ 769620 w 2219960"/>
                    <a:gd name="connsiteY37" fmla="*/ 1553210 h 1578610"/>
                    <a:gd name="connisteX38" fmla="*/ 821055 w 2219960"/>
                    <a:gd name="connsiteY38" fmla="*/ 1489075 h 1578610"/>
                    <a:gd name="connisteX39" fmla="*/ 897890 w 2219960"/>
                    <a:gd name="connsiteY39" fmla="*/ 1437640 h 1578610"/>
                    <a:gd name="connisteX40" fmla="*/ 962025 w 2219960"/>
                    <a:gd name="connsiteY40" fmla="*/ 1437640 h 1578610"/>
                    <a:gd name="connisteX41" fmla="*/ 1026160 w 2219960"/>
                    <a:gd name="connsiteY41" fmla="*/ 1437640 h 1578610"/>
                    <a:gd name="connisteX42" fmla="*/ 1090295 w 2219960"/>
                    <a:gd name="connsiteY42" fmla="*/ 1437640 h 1578610"/>
                    <a:gd name="connisteX43" fmla="*/ 1154430 w 2219960"/>
                    <a:gd name="connsiteY43" fmla="*/ 1437640 h 1578610"/>
                    <a:gd name="connisteX44" fmla="*/ 1219200 w 2219960"/>
                    <a:gd name="connsiteY44" fmla="*/ 1437640 h 1578610"/>
                    <a:gd name="connisteX45" fmla="*/ 1283335 w 2219960"/>
                    <a:gd name="connsiteY45" fmla="*/ 1437640 h 1578610"/>
                    <a:gd name="connisteX46" fmla="*/ 1372870 w 2219960"/>
                    <a:gd name="connsiteY46" fmla="*/ 1411605 h 1578610"/>
                    <a:gd name="connisteX47" fmla="*/ 1449705 w 2219960"/>
                    <a:gd name="connsiteY47" fmla="*/ 1411605 h 1578610"/>
                    <a:gd name="connisteX48" fmla="*/ 1513840 w 2219960"/>
                    <a:gd name="connsiteY48" fmla="*/ 1424305 h 1578610"/>
                    <a:gd name="connisteX49" fmla="*/ 1591310 w 2219960"/>
                    <a:gd name="connsiteY49" fmla="*/ 1411605 h 1578610"/>
                    <a:gd name="connisteX50" fmla="*/ 1668145 w 2219960"/>
                    <a:gd name="connsiteY50" fmla="*/ 1373505 h 1578610"/>
                    <a:gd name="connisteX51" fmla="*/ 1732280 w 2219960"/>
                    <a:gd name="connsiteY51" fmla="*/ 1334770 h 1578610"/>
                    <a:gd name="connisteX52" fmla="*/ 1783715 w 2219960"/>
                    <a:gd name="connsiteY52" fmla="*/ 1270635 h 1578610"/>
                    <a:gd name="connisteX53" fmla="*/ 1809115 w 2219960"/>
                    <a:gd name="connsiteY53" fmla="*/ 1206500 h 1578610"/>
                    <a:gd name="connisteX54" fmla="*/ 1873250 w 2219960"/>
                    <a:gd name="connsiteY54" fmla="*/ 1155065 h 1578610"/>
                    <a:gd name="connisteX55" fmla="*/ 1937385 w 2219960"/>
                    <a:gd name="connsiteY55" fmla="*/ 1129665 h 1578610"/>
                    <a:gd name="connisteX56" fmla="*/ 2001520 w 2219960"/>
                    <a:gd name="connsiteY56" fmla="*/ 1103630 h 1578610"/>
                    <a:gd name="connisteX57" fmla="*/ 2065655 w 2219960"/>
                    <a:gd name="connsiteY57" fmla="*/ 1065530 h 1578610"/>
                    <a:gd name="connisteX58" fmla="*/ 2129790 w 2219960"/>
                    <a:gd name="connsiteY58" fmla="*/ 1052195 h 1578610"/>
                    <a:gd name="connisteX59" fmla="*/ 2194560 w 2219960"/>
                    <a:gd name="connsiteY59" fmla="*/ 1026795 h 1578610"/>
                    <a:gd name="connisteX60" fmla="*/ 2219960 w 2219960"/>
                    <a:gd name="connsiteY60" fmla="*/ 962660 h 1578610"/>
                    <a:gd name="connisteX61" fmla="*/ 2155825 w 2219960"/>
                    <a:gd name="connsiteY61" fmla="*/ 936625 h 1578610"/>
                    <a:gd name="connisteX62" fmla="*/ 2143125 w 2219960"/>
                    <a:gd name="connsiteY62" fmla="*/ 872490 h 1578610"/>
                    <a:gd name="connisteX63" fmla="*/ 2129790 w 2219960"/>
                    <a:gd name="connsiteY63" fmla="*/ 808355 h 1578610"/>
                    <a:gd name="connisteX64" fmla="*/ 2065655 w 2219960"/>
                    <a:gd name="connsiteY64" fmla="*/ 808355 h 1578610"/>
                    <a:gd name="connisteX65" fmla="*/ 2014855 w 2219960"/>
                    <a:gd name="connsiteY65" fmla="*/ 744220 h 1578610"/>
                    <a:gd name="connisteX66" fmla="*/ 2014855 w 2219960"/>
                    <a:gd name="connsiteY66" fmla="*/ 680085 h 1578610"/>
                    <a:gd name="connisteX67" fmla="*/ 1976120 w 2219960"/>
                    <a:gd name="connsiteY67" fmla="*/ 615950 h 1578610"/>
                    <a:gd name="connisteX68" fmla="*/ 1924685 w 2219960"/>
                    <a:gd name="connsiteY68" fmla="*/ 551815 h 1578610"/>
                    <a:gd name="connisteX69" fmla="*/ 1860550 w 2219960"/>
                    <a:gd name="connsiteY69" fmla="*/ 526415 h 1578610"/>
                    <a:gd name="connisteX70" fmla="*/ 1796415 w 2219960"/>
                    <a:gd name="connsiteY70" fmla="*/ 513715 h 1578610"/>
                    <a:gd name="connisteX71" fmla="*/ 1732280 w 2219960"/>
                    <a:gd name="connsiteY71" fmla="*/ 474980 h 1578610"/>
                    <a:gd name="connisteX72" fmla="*/ 1668145 w 2219960"/>
                    <a:gd name="connsiteY72" fmla="*/ 436245 h 1578610"/>
                    <a:gd name="connisteX73" fmla="*/ 1629410 w 2219960"/>
                    <a:gd name="connsiteY73" fmla="*/ 372110 h 1578610"/>
                    <a:gd name="connisteX74" fmla="*/ 1552575 w 2219960"/>
                    <a:gd name="connsiteY74" fmla="*/ 307975 h 1578610"/>
                    <a:gd name="connisteX75" fmla="*/ 1513840 w 2219960"/>
                    <a:gd name="connsiteY75" fmla="*/ 243840 h 1578610"/>
                    <a:gd name="connisteX76" fmla="*/ 1513840 w 2219960"/>
                    <a:gd name="connsiteY76" fmla="*/ 179705 h 1578610"/>
                    <a:gd name="connisteX77" fmla="*/ 1475740 w 2219960"/>
                    <a:gd name="connsiteY77" fmla="*/ 102870 h 1578610"/>
                    <a:gd name="connisteX78" fmla="*/ 1437005 w 2219960"/>
                    <a:gd name="connsiteY78" fmla="*/ 38735 h 1578610"/>
                    <a:gd name="connisteX79" fmla="*/ 1372870 w 2219960"/>
                    <a:gd name="connsiteY79" fmla="*/ 0 h 1578610"/>
                    <a:gd name="connisteX80" fmla="*/ 1308735 w 2219960"/>
                    <a:gd name="connsiteY80" fmla="*/ 0 h 1578610"/>
                    <a:gd name="connisteX81" fmla="*/ 1231900 w 2219960"/>
                    <a:gd name="connsiteY81" fmla="*/ 0 h 1578610"/>
                    <a:gd name="connisteX82" fmla="*/ 1167765 w 2219960"/>
                    <a:gd name="connsiteY82" fmla="*/ 26035 h 1578610"/>
                    <a:gd name="connisteX83" fmla="*/ 1103630 w 2219960"/>
                    <a:gd name="connsiteY83" fmla="*/ 51435 h 1578610"/>
                    <a:gd name="connisteX84" fmla="*/ 1039495 w 2219960"/>
                    <a:gd name="connsiteY84" fmla="*/ 64135 h 1578610"/>
                    <a:gd name="connisteX85" fmla="*/ 975360 w 2219960"/>
                    <a:gd name="connsiteY85" fmla="*/ 90170 h 1578610"/>
                    <a:gd name="connisteX86" fmla="*/ 962025 w 2219960"/>
                    <a:gd name="connsiteY86" fmla="*/ 154305 h 1578610"/>
                    <a:gd name="connisteX87" fmla="*/ 936625 w 2219960"/>
                    <a:gd name="connsiteY87" fmla="*/ 218440 h 1578610"/>
                    <a:gd name="connisteX88" fmla="*/ 872490 w 2219960"/>
                    <a:gd name="connsiteY88" fmla="*/ 243840 h 1578610"/>
                    <a:gd name="connisteX89" fmla="*/ 808355 w 2219960"/>
                    <a:gd name="connsiteY89" fmla="*/ 256540 h 1578610"/>
                    <a:gd name="connisteX90" fmla="*/ 744220 w 2219960"/>
                    <a:gd name="connsiteY90" fmla="*/ 256540 h 1578610"/>
                    <a:gd name="connisteX91" fmla="*/ 680085 w 2219960"/>
                    <a:gd name="connsiteY91" fmla="*/ 256540 h 1578610"/>
                    <a:gd name="connisteX92" fmla="*/ 692785 w 2219960"/>
                    <a:gd name="connsiteY92" fmla="*/ 205105 h 1578610"/>
                  </a:gdLst>
                  <a:cxnLst>
                    <a:cxn ang="0">
                      <a:pos x="connisteX0" y="connsiteY0"/>
                    </a:cxn>
                    <a:cxn ang="0">
                      <a:pos x="connisteX1" y="connsiteY1"/>
                    </a:cxn>
                    <a:cxn ang="0">
                      <a:pos x="connisteX2" y="connsiteY2"/>
                    </a:cxn>
                    <a:cxn ang="0">
                      <a:pos x="connisteX3" y="connsiteY3"/>
                    </a:cxn>
                    <a:cxn ang="0">
                      <a:pos x="connisteX4" y="connsiteY4"/>
                    </a:cxn>
                    <a:cxn ang="0">
                      <a:pos x="connisteX5" y="connsiteY5"/>
                    </a:cxn>
                    <a:cxn ang="0">
                      <a:pos x="connisteX6" y="connsiteY6"/>
                    </a:cxn>
                    <a:cxn ang="0">
                      <a:pos x="connisteX7" y="connsiteY7"/>
                    </a:cxn>
                    <a:cxn ang="0">
                      <a:pos x="connisteX8" y="connsiteY8"/>
                    </a:cxn>
                    <a:cxn ang="0">
                      <a:pos x="connisteX9" y="connsiteY9"/>
                    </a:cxn>
                    <a:cxn ang="0">
                      <a:pos x="connisteX10" y="connsiteY10"/>
                    </a:cxn>
                    <a:cxn ang="0">
                      <a:pos x="connisteX11" y="connsiteY11"/>
                    </a:cxn>
                    <a:cxn ang="0">
                      <a:pos x="connisteX12" y="connsiteY12"/>
                    </a:cxn>
                    <a:cxn ang="0">
                      <a:pos x="connisteX13" y="connsiteY13"/>
                    </a:cxn>
                    <a:cxn ang="0">
                      <a:pos x="connisteX14" y="connsiteY14"/>
                    </a:cxn>
                    <a:cxn ang="0">
                      <a:pos x="connisteX15" y="connsiteY15"/>
                    </a:cxn>
                    <a:cxn ang="0">
                      <a:pos x="connisteX16" y="connsiteY16"/>
                    </a:cxn>
                    <a:cxn ang="0">
                      <a:pos x="connisteX17" y="connsiteY17"/>
                    </a:cxn>
                    <a:cxn ang="0">
                      <a:pos x="connisteX18" y="connsiteY18"/>
                    </a:cxn>
                    <a:cxn ang="0">
                      <a:pos x="connisteX19" y="connsiteY19"/>
                    </a:cxn>
                    <a:cxn ang="0">
                      <a:pos x="connisteX20" y="connsiteY20"/>
                    </a:cxn>
                    <a:cxn ang="0">
                      <a:pos x="connisteX21" y="connsiteY21"/>
                    </a:cxn>
                    <a:cxn ang="0">
                      <a:pos x="connisteX22" y="connsiteY22"/>
                    </a:cxn>
                    <a:cxn ang="0">
                      <a:pos x="connisteX23" y="connsiteY23"/>
                    </a:cxn>
                    <a:cxn ang="0">
                      <a:pos x="connisteX24" y="connsiteY24"/>
                    </a:cxn>
                    <a:cxn ang="0">
                      <a:pos x="connisteX25" y="connsiteY25"/>
                    </a:cxn>
                    <a:cxn ang="0">
                      <a:pos x="connisteX26" y="connsiteY26"/>
                    </a:cxn>
                    <a:cxn ang="0">
                      <a:pos x="connisteX27" y="connsiteY27"/>
                    </a:cxn>
                    <a:cxn ang="0">
                      <a:pos x="connisteX28" y="connsiteY28"/>
                    </a:cxn>
                    <a:cxn ang="0">
                      <a:pos x="connisteX29" y="connsiteY29"/>
                    </a:cxn>
                    <a:cxn ang="0">
                      <a:pos x="connisteX30" y="connsiteY30"/>
                    </a:cxn>
                    <a:cxn ang="0">
                      <a:pos x="connisteX31" y="connsiteY31"/>
                    </a:cxn>
                    <a:cxn ang="0">
                      <a:pos x="connisteX32" y="connsiteY32"/>
                    </a:cxn>
                    <a:cxn ang="0">
                      <a:pos x="connisteX33" y="connsiteY33"/>
                    </a:cxn>
                    <a:cxn ang="0">
                      <a:pos x="connisteX34" y="connsiteY34"/>
                    </a:cxn>
                    <a:cxn ang="0">
                      <a:pos x="connisteX35" y="connsiteY35"/>
                    </a:cxn>
                    <a:cxn ang="0">
                      <a:pos x="connisteX36" y="connsiteY36"/>
                    </a:cxn>
                    <a:cxn ang="0">
                      <a:pos x="connisteX37" y="connsiteY37"/>
                    </a:cxn>
                    <a:cxn ang="0">
                      <a:pos x="connisteX38" y="connsiteY38"/>
                    </a:cxn>
                    <a:cxn ang="0">
                      <a:pos x="connisteX39" y="connsiteY39"/>
                    </a:cxn>
                    <a:cxn ang="0">
                      <a:pos x="connisteX40" y="connsiteY40"/>
                    </a:cxn>
                    <a:cxn ang="0">
                      <a:pos x="connisteX41" y="connsiteY41"/>
                    </a:cxn>
                    <a:cxn ang="0">
                      <a:pos x="connisteX42" y="connsiteY42"/>
                    </a:cxn>
                    <a:cxn ang="0">
                      <a:pos x="connisteX43" y="connsiteY43"/>
                    </a:cxn>
                    <a:cxn ang="0">
                      <a:pos x="connisteX44" y="connsiteY44"/>
                    </a:cxn>
                    <a:cxn ang="0">
                      <a:pos x="connisteX45" y="connsiteY45"/>
                    </a:cxn>
                    <a:cxn ang="0">
                      <a:pos x="connisteX46" y="connsiteY46"/>
                    </a:cxn>
                    <a:cxn ang="0">
                      <a:pos x="connisteX47" y="connsiteY47"/>
                    </a:cxn>
                    <a:cxn ang="0">
                      <a:pos x="connisteX48" y="connsiteY48"/>
                    </a:cxn>
                    <a:cxn ang="0">
                      <a:pos x="connisteX49" y="connsiteY49"/>
                    </a:cxn>
                    <a:cxn ang="0">
                      <a:pos x="connisteX50" y="connsiteY50"/>
                    </a:cxn>
                    <a:cxn ang="0">
                      <a:pos x="connisteX51" y="connsiteY51"/>
                    </a:cxn>
                    <a:cxn ang="0">
                      <a:pos x="connisteX52" y="connsiteY52"/>
                    </a:cxn>
                    <a:cxn ang="0">
                      <a:pos x="connisteX53" y="connsiteY53"/>
                    </a:cxn>
                    <a:cxn ang="0">
                      <a:pos x="connisteX54" y="connsiteY54"/>
                    </a:cxn>
                    <a:cxn ang="0">
                      <a:pos x="connisteX55" y="connsiteY55"/>
                    </a:cxn>
                    <a:cxn ang="0">
                      <a:pos x="connisteX56" y="connsiteY56"/>
                    </a:cxn>
                    <a:cxn ang="0">
                      <a:pos x="connisteX57" y="connsiteY57"/>
                    </a:cxn>
                    <a:cxn ang="0">
                      <a:pos x="connisteX58" y="connsiteY58"/>
                    </a:cxn>
                    <a:cxn ang="0">
                      <a:pos x="connisteX59" y="connsiteY59"/>
                    </a:cxn>
                    <a:cxn ang="0">
                      <a:pos x="connisteX60" y="connsiteY60"/>
                    </a:cxn>
                    <a:cxn ang="0">
                      <a:pos x="connisteX61" y="connsiteY61"/>
                    </a:cxn>
                    <a:cxn ang="0">
                      <a:pos x="connisteX62" y="connsiteY62"/>
                    </a:cxn>
                    <a:cxn ang="0">
                      <a:pos x="connisteX63" y="connsiteY63"/>
                    </a:cxn>
                    <a:cxn ang="0">
                      <a:pos x="connisteX64" y="connsiteY64"/>
                    </a:cxn>
                    <a:cxn ang="0">
                      <a:pos x="connisteX65" y="connsiteY65"/>
                    </a:cxn>
                    <a:cxn ang="0">
                      <a:pos x="connisteX66" y="connsiteY66"/>
                    </a:cxn>
                    <a:cxn ang="0">
                      <a:pos x="connisteX67" y="connsiteY67"/>
                    </a:cxn>
                    <a:cxn ang="0">
                      <a:pos x="connisteX68" y="connsiteY68"/>
                    </a:cxn>
                    <a:cxn ang="0">
                      <a:pos x="connisteX69" y="connsiteY69"/>
                    </a:cxn>
                    <a:cxn ang="0">
                      <a:pos x="connisteX70" y="connsiteY70"/>
                    </a:cxn>
                    <a:cxn ang="0">
                      <a:pos x="connisteX71" y="connsiteY71"/>
                    </a:cxn>
                    <a:cxn ang="0">
                      <a:pos x="connisteX72" y="connsiteY72"/>
                    </a:cxn>
                    <a:cxn ang="0">
                      <a:pos x="connisteX73" y="connsiteY73"/>
                    </a:cxn>
                    <a:cxn ang="0">
                      <a:pos x="connisteX74" y="connsiteY74"/>
                    </a:cxn>
                    <a:cxn ang="0">
                      <a:pos x="connisteX75" y="connsiteY75"/>
                    </a:cxn>
                    <a:cxn ang="0">
                      <a:pos x="connisteX76" y="connsiteY76"/>
                    </a:cxn>
                    <a:cxn ang="0">
                      <a:pos x="connisteX77" y="connsiteY77"/>
                    </a:cxn>
                    <a:cxn ang="0">
                      <a:pos x="connisteX78" y="connsiteY78"/>
                    </a:cxn>
                    <a:cxn ang="0">
                      <a:pos x="connisteX79" y="connsiteY79"/>
                    </a:cxn>
                    <a:cxn ang="0">
                      <a:pos x="connisteX80" y="connsiteY80"/>
                    </a:cxn>
                    <a:cxn ang="0">
                      <a:pos x="connisteX81" y="connsiteY81"/>
                    </a:cxn>
                    <a:cxn ang="0">
                      <a:pos x="connisteX82" y="connsiteY82"/>
                    </a:cxn>
                    <a:cxn ang="0">
                      <a:pos x="connisteX83" y="connsiteY83"/>
                    </a:cxn>
                    <a:cxn ang="0">
                      <a:pos x="connisteX84" y="connsiteY84"/>
                    </a:cxn>
                    <a:cxn ang="0">
                      <a:pos x="connisteX85" y="connsiteY85"/>
                    </a:cxn>
                    <a:cxn ang="0">
                      <a:pos x="connisteX86" y="connsiteY86"/>
                    </a:cxn>
                    <a:cxn ang="0">
                      <a:pos x="connisteX87" y="connsiteY87"/>
                    </a:cxn>
                    <a:cxn ang="0">
                      <a:pos x="connisteX88" y="connsiteY88"/>
                    </a:cxn>
                    <a:cxn ang="0">
                      <a:pos x="connisteX89" y="connsiteY89"/>
                    </a:cxn>
                    <a:cxn ang="0">
                      <a:pos x="connisteX90" y="connsiteY90"/>
                    </a:cxn>
                    <a:cxn ang="0">
                      <a:pos x="connisteX91" y="connsiteY91"/>
                    </a:cxn>
                    <a:cxn ang="0">
                      <a:pos x="connisteX92" y="connsiteY92"/>
                    </a:cxn>
                  </a:cxnLst>
                  <a:rect l="l" t="t" r="r" b="b"/>
                  <a:pathLst>
                    <a:path w="2219960" h="1578610">
                      <a:moveTo>
                        <a:pt x="654050" y="218440"/>
                      </a:moveTo>
                      <a:lnTo>
                        <a:pt x="615950" y="295275"/>
                      </a:lnTo>
                      <a:lnTo>
                        <a:pt x="564515" y="359410"/>
                      </a:lnTo>
                      <a:lnTo>
                        <a:pt x="525780" y="436245"/>
                      </a:lnTo>
                      <a:lnTo>
                        <a:pt x="461645" y="474980"/>
                      </a:lnTo>
                      <a:lnTo>
                        <a:pt x="384810" y="474980"/>
                      </a:lnTo>
                      <a:lnTo>
                        <a:pt x="320675" y="487680"/>
                      </a:lnTo>
                      <a:lnTo>
                        <a:pt x="230505" y="474980"/>
                      </a:lnTo>
                      <a:lnTo>
                        <a:pt x="179070" y="410845"/>
                      </a:lnTo>
                      <a:lnTo>
                        <a:pt x="114935" y="462280"/>
                      </a:lnTo>
                      <a:lnTo>
                        <a:pt x="89535" y="526415"/>
                      </a:lnTo>
                      <a:lnTo>
                        <a:pt x="50800" y="603250"/>
                      </a:lnTo>
                      <a:lnTo>
                        <a:pt x="25400" y="667385"/>
                      </a:lnTo>
                      <a:lnTo>
                        <a:pt x="0" y="731520"/>
                      </a:lnTo>
                      <a:lnTo>
                        <a:pt x="76835" y="718820"/>
                      </a:lnTo>
                      <a:lnTo>
                        <a:pt x="140970" y="706120"/>
                      </a:lnTo>
                      <a:lnTo>
                        <a:pt x="128270" y="770255"/>
                      </a:lnTo>
                      <a:lnTo>
                        <a:pt x="89535" y="834390"/>
                      </a:lnTo>
                      <a:lnTo>
                        <a:pt x="38100" y="923925"/>
                      </a:lnTo>
                      <a:lnTo>
                        <a:pt x="38100" y="988060"/>
                      </a:lnTo>
                      <a:lnTo>
                        <a:pt x="38100" y="1065530"/>
                      </a:lnTo>
                      <a:lnTo>
                        <a:pt x="38100" y="1129665"/>
                      </a:lnTo>
                      <a:lnTo>
                        <a:pt x="38100" y="1206500"/>
                      </a:lnTo>
                      <a:lnTo>
                        <a:pt x="38100" y="1270635"/>
                      </a:lnTo>
                      <a:lnTo>
                        <a:pt x="50800" y="1334770"/>
                      </a:lnTo>
                      <a:lnTo>
                        <a:pt x="114935" y="1373505"/>
                      </a:lnTo>
                      <a:lnTo>
                        <a:pt x="179070" y="1424305"/>
                      </a:lnTo>
                      <a:lnTo>
                        <a:pt x="256540" y="1424305"/>
                      </a:lnTo>
                      <a:lnTo>
                        <a:pt x="320675" y="1386205"/>
                      </a:lnTo>
                      <a:lnTo>
                        <a:pt x="397510" y="1373505"/>
                      </a:lnTo>
                      <a:lnTo>
                        <a:pt x="461645" y="1360170"/>
                      </a:lnTo>
                      <a:lnTo>
                        <a:pt x="500380" y="1424305"/>
                      </a:lnTo>
                      <a:lnTo>
                        <a:pt x="500380" y="1489075"/>
                      </a:lnTo>
                      <a:lnTo>
                        <a:pt x="564515" y="1501775"/>
                      </a:lnTo>
                      <a:lnTo>
                        <a:pt x="628650" y="1489075"/>
                      </a:lnTo>
                      <a:lnTo>
                        <a:pt x="641350" y="1553210"/>
                      </a:lnTo>
                      <a:lnTo>
                        <a:pt x="705485" y="1578610"/>
                      </a:lnTo>
                      <a:lnTo>
                        <a:pt x="769620" y="1553210"/>
                      </a:lnTo>
                      <a:lnTo>
                        <a:pt x="821055" y="1489075"/>
                      </a:lnTo>
                      <a:lnTo>
                        <a:pt x="897890" y="1437640"/>
                      </a:lnTo>
                      <a:lnTo>
                        <a:pt x="962025" y="1437640"/>
                      </a:lnTo>
                      <a:lnTo>
                        <a:pt x="1026160" y="1437640"/>
                      </a:lnTo>
                      <a:lnTo>
                        <a:pt x="1090295" y="1437640"/>
                      </a:lnTo>
                      <a:lnTo>
                        <a:pt x="1154430" y="1437640"/>
                      </a:lnTo>
                      <a:lnTo>
                        <a:pt x="1219200" y="1437640"/>
                      </a:lnTo>
                      <a:lnTo>
                        <a:pt x="1283335" y="1437640"/>
                      </a:lnTo>
                      <a:lnTo>
                        <a:pt x="1372870" y="1411605"/>
                      </a:lnTo>
                      <a:lnTo>
                        <a:pt x="1449705" y="1411605"/>
                      </a:lnTo>
                      <a:lnTo>
                        <a:pt x="1513840" y="1424305"/>
                      </a:lnTo>
                      <a:lnTo>
                        <a:pt x="1591310" y="1411605"/>
                      </a:lnTo>
                      <a:lnTo>
                        <a:pt x="1668145" y="1373505"/>
                      </a:lnTo>
                      <a:lnTo>
                        <a:pt x="1732280" y="1334770"/>
                      </a:lnTo>
                      <a:lnTo>
                        <a:pt x="1783715" y="1270635"/>
                      </a:lnTo>
                      <a:lnTo>
                        <a:pt x="1809115" y="1206500"/>
                      </a:lnTo>
                      <a:lnTo>
                        <a:pt x="1873250" y="1155065"/>
                      </a:lnTo>
                      <a:lnTo>
                        <a:pt x="1937385" y="1129665"/>
                      </a:lnTo>
                      <a:lnTo>
                        <a:pt x="2001520" y="1103630"/>
                      </a:lnTo>
                      <a:lnTo>
                        <a:pt x="2065655" y="1065530"/>
                      </a:lnTo>
                      <a:lnTo>
                        <a:pt x="2129790" y="1052195"/>
                      </a:lnTo>
                      <a:lnTo>
                        <a:pt x="2194560" y="1026795"/>
                      </a:lnTo>
                      <a:lnTo>
                        <a:pt x="2219960" y="962660"/>
                      </a:lnTo>
                      <a:lnTo>
                        <a:pt x="2155825" y="936625"/>
                      </a:lnTo>
                      <a:lnTo>
                        <a:pt x="2143125" y="872490"/>
                      </a:lnTo>
                      <a:lnTo>
                        <a:pt x="2129790" y="808355"/>
                      </a:lnTo>
                      <a:lnTo>
                        <a:pt x="2065655" y="808355"/>
                      </a:lnTo>
                      <a:lnTo>
                        <a:pt x="2014855" y="744220"/>
                      </a:lnTo>
                      <a:lnTo>
                        <a:pt x="2014855" y="680085"/>
                      </a:lnTo>
                      <a:lnTo>
                        <a:pt x="1976120" y="615950"/>
                      </a:lnTo>
                      <a:lnTo>
                        <a:pt x="1924685" y="551815"/>
                      </a:lnTo>
                      <a:lnTo>
                        <a:pt x="1860550" y="526415"/>
                      </a:lnTo>
                      <a:lnTo>
                        <a:pt x="1796415" y="513715"/>
                      </a:lnTo>
                      <a:lnTo>
                        <a:pt x="1732280" y="474980"/>
                      </a:lnTo>
                      <a:lnTo>
                        <a:pt x="1668145" y="436245"/>
                      </a:lnTo>
                      <a:lnTo>
                        <a:pt x="1629410" y="372110"/>
                      </a:lnTo>
                      <a:lnTo>
                        <a:pt x="1552575" y="307975"/>
                      </a:lnTo>
                      <a:lnTo>
                        <a:pt x="1513840" y="243840"/>
                      </a:lnTo>
                      <a:lnTo>
                        <a:pt x="1513840" y="179705"/>
                      </a:lnTo>
                      <a:lnTo>
                        <a:pt x="1475740" y="102870"/>
                      </a:lnTo>
                      <a:lnTo>
                        <a:pt x="1437005" y="38735"/>
                      </a:lnTo>
                      <a:lnTo>
                        <a:pt x="1372870" y="0"/>
                      </a:lnTo>
                      <a:lnTo>
                        <a:pt x="1308735" y="0"/>
                      </a:lnTo>
                      <a:lnTo>
                        <a:pt x="1231900" y="0"/>
                      </a:lnTo>
                      <a:lnTo>
                        <a:pt x="1167765" y="26035"/>
                      </a:lnTo>
                      <a:lnTo>
                        <a:pt x="1103630" y="51435"/>
                      </a:lnTo>
                      <a:lnTo>
                        <a:pt x="1039495" y="64135"/>
                      </a:lnTo>
                      <a:lnTo>
                        <a:pt x="975360" y="90170"/>
                      </a:lnTo>
                      <a:lnTo>
                        <a:pt x="962025" y="154305"/>
                      </a:lnTo>
                      <a:lnTo>
                        <a:pt x="936625" y="218440"/>
                      </a:lnTo>
                      <a:lnTo>
                        <a:pt x="872490" y="243840"/>
                      </a:lnTo>
                      <a:lnTo>
                        <a:pt x="808355" y="256540"/>
                      </a:lnTo>
                      <a:lnTo>
                        <a:pt x="744220" y="256540"/>
                      </a:lnTo>
                      <a:lnTo>
                        <a:pt x="680085" y="256540"/>
                      </a:lnTo>
                      <a:lnTo>
                        <a:pt x="692785" y="205105"/>
                      </a:lnTo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anchor="ctr"/>
                <a:lstStyle>
                  <a:defPPr>
                    <a:defRPr lang="zh-CN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任意多边形 41"/>
                <p:cNvSpPr/>
                <p:nvPr>
                  <p:custDataLst>
                    <p:tags r:id="rId38"/>
                  </p:custDataLst>
                </p:nvPr>
              </p:nvSpPr>
              <p:spPr>
                <a:xfrm>
                  <a:off x="2126" y="4609"/>
                  <a:ext cx="3355" cy="3524"/>
                </a:xfrm>
                <a:custGeom>
                  <a:gdLst>
                    <a:gd name="connisteX0" fmla="*/ 0 w 821055"/>
                    <a:gd name="connsiteY0" fmla="*/ 38100 h 513080"/>
                    <a:gd name="connisteX1" fmla="*/ 64135 w 821055"/>
                    <a:gd name="connsiteY1" fmla="*/ 89535 h 513080"/>
                    <a:gd name="connisteX2" fmla="*/ 102235 w 821055"/>
                    <a:gd name="connsiteY2" fmla="*/ 153670 h 513080"/>
                    <a:gd name="connisteX3" fmla="*/ 166370 w 821055"/>
                    <a:gd name="connsiteY3" fmla="*/ 192405 h 513080"/>
                    <a:gd name="connisteX4" fmla="*/ 179705 w 821055"/>
                    <a:gd name="connsiteY4" fmla="*/ 256540 h 513080"/>
                    <a:gd name="connisteX5" fmla="*/ 179705 w 821055"/>
                    <a:gd name="connsiteY5" fmla="*/ 320675 h 513080"/>
                    <a:gd name="connisteX6" fmla="*/ 217805 w 821055"/>
                    <a:gd name="connsiteY6" fmla="*/ 397510 h 513080"/>
                    <a:gd name="connisteX7" fmla="*/ 281940 w 821055"/>
                    <a:gd name="connsiteY7" fmla="*/ 423545 h 513080"/>
                    <a:gd name="connisteX8" fmla="*/ 346075 w 821055"/>
                    <a:gd name="connsiteY8" fmla="*/ 436245 h 513080"/>
                    <a:gd name="connisteX9" fmla="*/ 410210 w 821055"/>
                    <a:gd name="connsiteY9" fmla="*/ 448945 h 513080"/>
                    <a:gd name="connisteX10" fmla="*/ 474345 w 821055"/>
                    <a:gd name="connsiteY10" fmla="*/ 448945 h 513080"/>
                    <a:gd name="connisteX11" fmla="*/ 538480 w 821055"/>
                    <a:gd name="connsiteY11" fmla="*/ 461645 h 513080"/>
                    <a:gd name="connisteX12" fmla="*/ 602615 w 821055"/>
                    <a:gd name="connsiteY12" fmla="*/ 487680 h 513080"/>
                    <a:gd name="connisteX13" fmla="*/ 667385 w 821055"/>
                    <a:gd name="connsiteY13" fmla="*/ 500380 h 513080"/>
                    <a:gd name="connisteX14" fmla="*/ 731520 w 821055"/>
                    <a:gd name="connsiteY14" fmla="*/ 513080 h 513080"/>
                    <a:gd name="connisteX15" fmla="*/ 795655 w 821055"/>
                    <a:gd name="connsiteY15" fmla="*/ 487680 h 513080"/>
                    <a:gd name="connisteX16" fmla="*/ 821055 w 821055"/>
                    <a:gd name="connsiteY16" fmla="*/ 423545 h 513080"/>
                    <a:gd name="connisteX17" fmla="*/ 821055 w 821055"/>
                    <a:gd name="connsiteY17" fmla="*/ 359410 h 513080"/>
                    <a:gd name="connisteX18" fmla="*/ 808355 w 821055"/>
                    <a:gd name="connsiteY18" fmla="*/ 281940 h 513080"/>
                    <a:gd name="connisteX19" fmla="*/ 769620 w 821055"/>
                    <a:gd name="connsiteY19" fmla="*/ 217805 h 513080"/>
                    <a:gd name="connisteX20" fmla="*/ 731520 w 821055"/>
                    <a:gd name="connsiteY20" fmla="*/ 153670 h 513080"/>
                    <a:gd name="connisteX21" fmla="*/ 705485 w 821055"/>
                    <a:gd name="connsiteY21" fmla="*/ 89535 h 513080"/>
                    <a:gd name="connisteX22" fmla="*/ 654050 w 821055"/>
                    <a:gd name="connsiteY22" fmla="*/ 25400 h 513080"/>
                    <a:gd name="connisteX23" fmla="*/ 589915 w 821055"/>
                    <a:gd name="connsiteY23" fmla="*/ 0 h 513080"/>
                    <a:gd name="connisteX24" fmla="*/ 525780 w 821055"/>
                    <a:gd name="connsiteY24" fmla="*/ 0 h 513080"/>
                    <a:gd name="connisteX25" fmla="*/ 448945 w 821055"/>
                    <a:gd name="connsiteY25" fmla="*/ 25400 h 513080"/>
                    <a:gd name="connisteX26" fmla="*/ 384810 w 821055"/>
                    <a:gd name="connsiteY26" fmla="*/ 51435 h 513080"/>
                    <a:gd name="connisteX27" fmla="*/ 307975 w 821055"/>
                    <a:gd name="connsiteY27" fmla="*/ 51435 h 513080"/>
                    <a:gd name="connisteX28" fmla="*/ 243840 w 821055"/>
                    <a:gd name="connsiteY28" fmla="*/ 51435 h 513080"/>
                    <a:gd name="connisteX29" fmla="*/ 179705 w 821055"/>
                    <a:gd name="connsiteY29" fmla="*/ 51435 h 513080"/>
                    <a:gd name="connisteX30" fmla="*/ 114935 w 821055"/>
                    <a:gd name="connsiteY30" fmla="*/ 51435 h 513080"/>
                    <a:gd name="connisteX31" fmla="*/ 50800 w 821055"/>
                    <a:gd name="connsiteY31" fmla="*/ 51435 h 513080"/>
                    <a:gd name="connisteX32" fmla="*/ 89535 w 821055"/>
                    <a:gd name="connsiteY32" fmla="*/ 76835 h 513080"/>
                  </a:gdLst>
                  <a:cxnLst>
                    <a:cxn ang="0">
                      <a:pos x="connisteX0" y="connsiteY0"/>
                    </a:cxn>
                    <a:cxn ang="0">
                      <a:pos x="connisteX1" y="connsiteY1"/>
                    </a:cxn>
                    <a:cxn ang="0">
                      <a:pos x="connisteX2" y="connsiteY2"/>
                    </a:cxn>
                    <a:cxn ang="0">
                      <a:pos x="connisteX3" y="connsiteY3"/>
                    </a:cxn>
                    <a:cxn ang="0">
                      <a:pos x="connisteX4" y="connsiteY4"/>
                    </a:cxn>
                    <a:cxn ang="0">
                      <a:pos x="connisteX5" y="connsiteY5"/>
                    </a:cxn>
                    <a:cxn ang="0">
                      <a:pos x="connisteX6" y="connsiteY6"/>
                    </a:cxn>
                    <a:cxn ang="0">
                      <a:pos x="connisteX7" y="connsiteY7"/>
                    </a:cxn>
                    <a:cxn ang="0">
                      <a:pos x="connisteX8" y="connsiteY8"/>
                    </a:cxn>
                    <a:cxn ang="0">
                      <a:pos x="connisteX9" y="connsiteY9"/>
                    </a:cxn>
                    <a:cxn ang="0">
                      <a:pos x="connisteX10" y="connsiteY10"/>
                    </a:cxn>
                    <a:cxn ang="0">
                      <a:pos x="connisteX11" y="connsiteY11"/>
                    </a:cxn>
                    <a:cxn ang="0">
                      <a:pos x="connisteX12" y="connsiteY12"/>
                    </a:cxn>
                    <a:cxn ang="0">
                      <a:pos x="connisteX13" y="connsiteY13"/>
                    </a:cxn>
                    <a:cxn ang="0">
                      <a:pos x="connisteX14" y="connsiteY14"/>
                    </a:cxn>
                    <a:cxn ang="0">
                      <a:pos x="connisteX15" y="connsiteY15"/>
                    </a:cxn>
                    <a:cxn ang="0">
                      <a:pos x="connisteX16" y="connsiteY16"/>
                    </a:cxn>
                    <a:cxn ang="0">
                      <a:pos x="connisteX17" y="connsiteY17"/>
                    </a:cxn>
                    <a:cxn ang="0">
                      <a:pos x="connisteX18" y="connsiteY18"/>
                    </a:cxn>
                    <a:cxn ang="0">
                      <a:pos x="connisteX19" y="connsiteY19"/>
                    </a:cxn>
                    <a:cxn ang="0">
                      <a:pos x="connisteX20" y="connsiteY20"/>
                    </a:cxn>
                    <a:cxn ang="0">
                      <a:pos x="connisteX21" y="connsiteY21"/>
                    </a:cxn>
                    <a:cxn ang="0">
                      <a:pos x="connisteX22" y="connsiteY22"/>
                    </a:cxn>
                    <a:cxn ang="0">
                      <a:pos x="connisteX23" y="connsiteY23"/>
                    </a:cxn>
                    <a:cxn ang="0">
                      <a:pos x="connisteX24" y="connsiteY24"/>
                    </a:cxn>
                    <a:cxn ang="0">
                      <a:pos x="connisteX25" y="connsiteY25"/>
                    </a:cxn>
                    <a:cxn ang="0">
                      <a:pos x="connisteX26" y="connsiteY26"/>
                    </a:cxn>
                    <a:cxn ang="0">
                      <a:pos x="connisteX27" y="connsiteY27"/>
                    </a:cxn>
                    <a:cxn ang="0">
                      <a:pos x="connisteX28" y="connsiteY28"/>
                    </a:cxn>
                    <a:cxn ang="0">
                      <a:pos x="connisteX29" y="connsiteY29"/>
                    </a:cxn>
                    <a:cxn ang="0">
                      <a:pos x="connisteX30" y="connsiteY30"/>
                    </a:cxn>
                    <a:cxn ang="0">
                      <a:pos x="connisteX31" y="connsiteY31"/>
                    </a:cxn>
                    <a:cxn ang="0">
                      <a:pos x="connisteX32" y="connsiteY32"/>
                    </a:cxn>
                  </a:cxnLst>
                  <a:rect l="l" t="t" r="r" b="b"/>
                  <a:pathLst>
                    <a:path w="821055" h="513080">
                      <a:moveTo>
                        <a:pt x="0" y="38100"/>
                      </a:moveTo>
                      <a:lnTo>
                        <a:pt x="64135" y="89535"/>
                      </a:lnTo>
                      <a:lnTo>
                        <a:pt x="102235" y="153670"/>
                      </a:lnTo>
                      <a:lnTo>
                        <a:pt x="166370" y="192405"/>
                      </a:lnTo>
                      <a:lnTo>
                        <a:pt x="179705" y="256540"/>
                      </a:lnTo>
                      <a:lnTo>
                        <a:pt x="179705" y="320675"/>
                      </a:lnTo>
                      <a:lnTo>
                        <a:pt x="217805" y="397510"/>
                      </a:lnTo>
                      <a:lnTo>
                        <a:pt x="281940" y="423545"/>
                      </a:lnTo>
                      <a:lnTo>
                        <a:pt x="346075" y="436245"/>
                      </a:lnTo>
                      <a:lnTo>
                        <a:pt x="410210" y="448945"/>
                      </a:lnTo>
                      <a:lnTo>
                        <a:pt x="474345" y="448945"/>
                      </a:lnTo>
                      <a:lnTo>
                        <a:pt x="538480" y="461645"/>
                      </a:lnTo>
                      <a:lnTo>
                        <a:pt x="602615" y="487680"/>
                      </a:lnTo>
                      <a:lnTo>
                        <a:pt x="667385" y="500380"/>
                      </a:lnTo>
                      <a:lnTo>
                        <a:pt x="731520" y="513080"/>
                      </a:lnTo>
                      <a:lnTo>
                        <a:pt x="795655" y="487680"/>
                      </a:lnTo>
                      <a:lnTo>
                        <a:pt x="821055" y="423545"/>
                      </a:lnTo>
                      <a:lnTo>
                        <a:pt x="821055" y="359410"/>
                      </a:lnTo>
                      <a:lnTo>
                        <a:pt x="808355" y="281940"/>
                      </a:lnTo>
                      <a:lnTo>
                        <a:pt x="769620" y="217805"/>
                      </a:lnTo>
                      <a:lnTo>
                        <a:pt x="731520" y="153670"/>
                      </a:lnTo>
                      <a:lnTo>
                        <a:pt x="705485" y="89535"/>
                      </a:lnTo>
                      <a:lnTo>
                        <a:pt x="654050" y="25400"/>
                      </a:lnTo>
                      <a:lnTo>
                        <a:pt x="589915" y="0"/>
                      </a:lnTo>
                      <a:lnTo>
                        <a:pt x="525780" y="0"/>
                      </a:lnTo>
                      <a:lnTo>
                        <a:pt x="448945" y="25400"/>
                      </a:lnTo>
                      <a:lnTo>
                        <a:pt x="384810" y="51435"/>
                      </a:lnTo>
                      <a:lnTo>
                        <a:pt x="307975" y="51435"/>
                      </a:lnTo>
                      <a:lnTo>
                        <a:pt x="243840" y="51435"/>
                      </a:lnTo>
                      <a:lnTo>
                        <a:pt x="179705" y="51435"/>
                      </a:lnTo>
                      <a:lnTo>
                        <a:pt x="114935" y="51435"/>
                      </a:lnTo>
                      <a:lnTo>
                        <a:pt x="50800" y="51435"/>
                      </a:lnTo>
                      <a:lnTo>
                        <a:pt x="89535" y="76835"/>
                      </a:lnTo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anchor="ctr"/>
                <a:lstStyle>
                  <a:defPPr>
                    <a:defRPr lang="zh-CN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任意多边形 42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2126" y="6128"/>
                  <a:ext cx="3356" cy="2445"/>
                </a:xfrm>
                <a:custGeom>
                  <a:gdLst>
                    <a:gd name="connisteX0" fmla="*/ 1180465 w 2130425"/>
                    <a:gd name="connsiteY0" fmla="*/ 13335 h 1553210"/>
                    <a:gd name="connisteX1" fmla="*/ 1116330 w 2130425"/>
                    <a:gd name="connsiteY1" fmla="*/ 0 h 1553210"/>
                    <a:gd name="connisteX2" fmla="*/ 1052195 w 2130425"/>
                    <a:gd name="connsiteY2" fmla="*/ 0 h 1553210"/>
                    <a:gd name="connisteX3" fmla="*/ 988060 w 2130425"/>
                    <a:gd name="connsiteY3" fmla="*/ 51435 h 1553210"/>
                    <a:gd name="connisteX4" fmla="*/ 949325 w 2130425"/>
                    <a:gd name="connsiteY4" fmla="*/ 115570 h 1553210"/>
                    <a:gd name="connisteX5" fmla="*/ 911225 w 2130425"/>
                    <a:gd name="connsiteY5" fmla="*/ 179705 h 1553210"/>
                    <a:gd name="connisteX6" fmla="*/ 846455 w 2130425"/>
                    <a:gd name="connsiteY6" fmla="*/ 218440 h 1553210"/>
                    <a:gd name="connisteX7" fmla="*/ 782320 w 2130425"/>
                    <a:gd name="connsiteY7" fmla="*/ 243840 h 1553210"/>
                    <a:gd name="connisteX8" fmla="*/ 718185 w 2130425"/>
                    <a:gd name="connsiteY8" fmla="*/ 269875 h 1553210"/>
                    <a:gd name="connisteX9" fmla="*/ 692785 w 2130425"/>
                    <a:gd name="connsiteY9" fmla="*/ 334010 h 1553210"/>
                    <a:gd name="connisteX10" fmla="*/ 654050 w 2130425"/>
                    <a:gd name="connsiteY10" fmla="*/ 398145 h 1553210"/>
                    <a:gd name="connisteX11" fmla="*/ 589915 w 2130425"/>
                    <a:gd name="connsiteY11" fmla="*/ 436245 h 1553210"/>
                    <a:gd name="connisteX12" fmla="*/ 525780 w 2130425"/>
                    <a:gd name="connsiteY12" fmla="*/ 436245 h 1553210"/>
                    <a:gd name="connisteX13" fmla="*/ 461645 w 2130425"/>
                    <a:gd name="connsiteY13" fmla="*/ 436245 h 1553210"/>
                    <a:gd name="connisteX14" fmla="*/ 397510 w 2130425"/>
                    <a:gd name="connsiteY14" fmla="*/ 436245 h 1553210"/>
                    <a:gd name="connisteX15" fmla="*/ 333375 w 2130425"/>
                    <a:gd name="connsiteY15" fmla="*/ 436245 h 1553210"/>
                    <a:gd name="connisteX16" fmla="*/ 269240 w 2130425"/>
                    <a:gd name="connsiteY16" fmla="*/ 436245 h 1553210"/>
                    <a:gd name="connisteX17" fmla="*/ 205105 w 2130425"/>
                    <a:gd name="connsiteY17" fmla="*/ 436245 h 1553210"/>
                    <a:gd name="connisteX18" fmla="*/ 140970 w 2130425"/>
                    <a:gd name="connsiteY18" fmla="*/ 462280 h 1553210"/>
                    <a:gd name="connisteX19" fmla="*/ 76835 w 2130425"/>
                    <a:gd name="connsiteY19" fmla="*/ 501015 h 1553210"/>
                    <a:gd name="connisteX20" fmla="*/ 25400 w 2130425"/>
                    <a:gd name="connsiteY20" fmla="*/ 565150 h 1553210"/>
                    <a:gd name="connisteX21" fmla="*/ 0 w 2130425"/>
                    <a:gd name="connsiteY21" fmla="*/ 629285 h 1553210"/>
                    <a:gd name="connisteX22" fmla="*/ 64135 w 2130425"/>
                    <a:gd name="connsiteY22" fmla="*/ 667385 h 1553210"/>
                    <a:gd name="connisteX23" fmla="*/ 128270 w 2130425"/>
                    <a:gd name="connsiteY23" fmla="*/ 654685 h 1553210"/>
                    <a:gd name="connisteX24" fmla="*/ 192405 w 2130425"/>
                    <a:gd name="connsiteY24" fmla="*/ 693420 h 1553210"/>
                    <a:gd name="connisteX25" fmla="*/ 256540 w 2130425"/>
                    <a:gd name="connsiteY25" fmla="*/ 731520 h 1553210"/>
                    <a:gd name="connisteX26" fmla="*/ 269240 w 2130425"/>
                    <a:gd name="connsiteY26" fmla="*/ 795655 h 1553210"/>
                    <a:gd name="connisteX27" fmla="*/ 269240 w 2130425"/>
                    <a:gd name="connsiteY27" fmla="*/ 859790 h 1553210"/>
                    <a:gd name="connisteX28" fmla="*/ 217805 w 2130425"/>
                    <a:gd name="connsiteY28" fmla="*/ 937260 h 1553210"/>
                    <a:gd name="connisteX29" fmla="*/ 153670 w 2130425"/>
                    <a:gd name="connsiteY29" fmla="*/ 975360 h 1553210"/>
                    <a:gd name="connisteX30" fmla="*/ 102235 w 2130425"/>
                    <a:gd name="connsiteY30" fmla="*/ 1039495 h 1553210"/>
                    <a:gd name="connisteX31" fmla="*/ 179705 w 2130425"/>
                    <a:gd name="connsiteY31" fmla="*/ 1078230 h 1553210"/>
                    <a:gd name="connisteX32" fmla="*/ 243840 w 2130425"/>
                    <a:gd name="connsiteY32" fmla="*/ 1078230 h 1553210"/>
                    <a:gd name="connisteX33" fmla="*/ 269240 w 2130425"/>
                    <a:gd name="connsiteY33" fmla="*/ 1142365 h 1553210"/>
                    <a:gd name="connisteX34" fmla="*/ 281940 w 2130425"/>
                    <a:gd name="connsiteY34" fmla="*/ 1206500 h 1553210"/>
                    <a:gd name="connisteX35" fmla="*/ 269240 w 2130425"/>
                    <a:gd name="connsiteY35" fmla="*/ 1283335 h 1553210"/>
                    <a:gd name="connisteX36" fmla="*/ 320675 w 2130425"/>
                    <a:gd name="connsiteY36" fmla="*/ 1347470 h 1553210"/>
                    <a:gd name="connisteX37" fmla="*/ 358775 w 2130425"/>
                    <a:gd name="connsiteY37" fmla="*/ 1424940 h 1553210"/>
                    <a:gd name="connisteX38" fmla="*/ 358775 w 2130425"/>
                    <a:gd name="connsiteY38" fmla="*/ 1489075 h 1553210"/>
                    <a:gd name="connisteX39" fmla="*/ 358775 w 2130425"/>
                    <a:gd name="connsiteY39" fmla="*/ 1553210 h 1553210"/>
                    <a:gd name="connisteX40" fmla="*/ 436245 w 2130425"/>
                    <a:gd name="connsiteY40" fmla="*/ 1540510 h 1553210"/>
                    <a:gd name="connisteX41" fmla="*/ 500380 w 2130425"/>
                    <a:gd name="connsiteY41" fmla="*/ 1514475 h 1553210"/>
                    <a:gd name="connisteX42" fmla="*/ 564515 w 2130425"/>
                    <a:gd name="connsiteY42" fmla="*/ 1489075 h 1553210"/>
                    <a:gd name="connisteX43" fmla="*/ 628650 w 2130425"/>
                    <a:gd name="connsiteY43" fmla="*/ 1463040 h 1553210"/>
                    <a:gd name="connisteX44" fmla="*/ 692785 w 2130425"/>
                    <a:gd name="connsiteY44" fmla="*/ 1437640 h 1553210"/>
                    <a:gd name="connisteX45" fmla="*/ 718185 w 2130425"/>
                    <a:gd name="connsiteY45" fmla="*/ 1373505 h 1553210"/>
                    <a:gd name="connisteX46" fmla="*/ 756920 w 2130425"/>
                    <a:gd name="connsiteY46" fmla="*/ 1309370 h 1553210"/>
                    <a:gd name="connisteX47" fmla="*/ 821055 w 2130425"/>
                    <a:gd name="connsiteY47" fmla="*/ 1283335 h 1553210"/>
                    <a:gd name="connisteX48" fmla="*/ 885190 w 2130425"/>
                    <a:gd name="connsiteY48" fmla="*/ 1270635 h 1553210"/>
                    <a:gd name="connisteX49" fmla="*/ 949325 w 2130425"/>
                    <a:gd name="connsiteY49" fmla="*/ 1257935 h 1553210"/>
                    <a:gd name="connisteX50" fmla="*/ 1026160 w 2130425"/>
                    <a:gd name="connsiteY50" fmla="*/ 1232535 h 1553210"/>
                    <a:gd name="connisteX51" fmla="*/ 1103630 w 2130425"/>
                    <a:gd name="connsiteY51" fmla="*/ 1232535 h 1553210"/>
                    <a:gd name="connisteX52" fmla="*/ 1167765 w 2130425"/>
                    <a:gd name="connsiteY52" fmla="*/ 1245235 h 1553210"/>
                    <a:gd name="connisteX53" fmla="*/ 1231900 w 2130425"/>
                    <a:gd name="connsiteY53" fmla="*/ 1257935 h 1553210"/>
                    <a:gd name="connisteX54" fmla="*/ 1296035 w 2130425"/>
                    <a:gd name="connsiteY54" fmla="*/ 1283335 h 1553210"/>
                    <a:gd name="connisteX55" fmla="*/ 1360170 w 2130425"/>
                    <a:gd name="connsiteY55" fmla="*/ 1347470 h 1553210"/>
                    <a:gd name="connisteX56" fmla="*/ 1398905 w 2130425"/>
                    <a:gd name="connsiteY56" fmla="*/ 1411605 h 1553210"/>
                    <a:gd name="connisteX57" fmla="*/ 1463040 w 2130425"/>
                    <a:gd name="connsiteY57" fmla="*/ 1463040 h 1553210"/>
                    <a:gd name="connisteX58" fmla="*/ 1527175 w 2130425"/>
                    <a:gd name="connsiteY58" fmla="*/ 1501775 h 1553210"/>
                    <a:gd name="connisteX59" fmla="*/ 1552575 w 2130425"/>
                    <a:gd name="connsiteY59" fmla="*/ 1437640 h 1553210"/>
                    <a:gd name="connisteX60" fmla="*/ 1552575 w 2130425"/>
                    <a:gd name="connsiteY60" fmla="*/ 1373505 h 1553210"/>
                    <a:gd name="connisteX61" fmla="*/ 1552575 w 2130425"/>
                    <a:gd name="connsiteY61" fmla="*/ 1309370 h 1553210"/>
                    <a:gd name="connisteX62" fmla="*/ 1552575 w 2130425"/>
                    <a:gd name="connsiteY62" fmla="*/ 1245235 h 1553210"/>
                    <a:gd name="connisteX63" fmla="*/ 1577975 w 2130425"/>
                    <a:gd name="connsiteY63" fmla="*/ 1181100 h 1553210"/>
                    <a:gd name="connisteX64" fmla="*/ 1642745 w 2130425"/>
                    <a:gd name="connsiteY64" fmla="*/ 1181100 h 1553210"/>
                    <a:gd name="connisteX65" fmla="*/ 1706880 w 2130425"/>
                    <a:gd name="connsiteY65" fmla="*/ 1155065 h 1553210"/>
                    <a:gd name="connisteX66" fmla="*/ 1783715 w 2130425"/>
                    <a:gd name="connsiteY66" fmla="*/ 1142365 h 1553210"/>
                    <a:gd name="connisteX67" fmla="*/ 1847850 w 2130425"/>
                    <a:gd name="connsiteY67" fmla="*/ 1129665 h 1553210"/>
                    <a:gd name="connisteX68" fmla="*/ 1911985 w 2130425"/>
                    <a:gd name="connsiteY68" fmla="*/ 1129665 h 1553210"/>
                    <a:gd name="connisteX69" fmla="*/ 1976120 w 2130425"/>
                    <a:gd name="connsiteY69" fmla="*/ 1129665 h 1553210"/>
                    <a:gd name="connisteX70" fmla="*/ 2040255 w 2130425"/>
                    <a:gd name="connsiteY70" fmla="*/ 1155065 h 1553210"/>
                    <a:gd name="connisteX71" fmla="*/ 2104390 w 2130425"/>
                    <a:gd name="connsiteY71" fmla="*/ 1142365 h 1553210"/>
                    <a:gd name="connisteX72" fmla="*/ 2104390 w 2130425"/>
                    <a:gd name="connsiteY72" fmla="*/ 1065530 h 1553210"/>
                    <a:gd name="connisteX73" fmla="*/ 2117090 w 2130425"/>
                    <a:gd name="connsiteY73" fmla="*/ 1001395 h 1553210"/>
                    <a:gd name="connisteX74" fmla="*/ 2130425 w 2130425"/>
                    <a:gd name="connsiteY74" fmla="*/ 923925 h 1553210"/>
                    <a:gd name="connisteX75" fmla="*/ 2117090 w 2130425"/>
                    <a:gd name="connsiteY75" fmla="*/ 859790 h 1553210"/>
                    <a:gd name="connisteX76" fmla="*/ 2052955 w 2130425"/>
                    <a:gd name="connsiteY76" fmla="*/ 834390 h 1553210"/>
                    <a:gd name="connisteX77" fmla="*/ 2001520 w 2130425"/>
                    <a:gd name="connsiteY77" fmla="*/ 770255 h 1553210"/>
                    <a:gd name="connisteX78" fmla="*/ 1988820 w 2130425"/>
                    <a:gd name="connsiteY78" fmla="*/ 706120 h 1553210"/>
                    <a:gd name="connisteX79" fmla="*/ 1950720 w 2130425"/>
                    <a:gd name="connsiteY79" fmla="*/ 641985 h 1553210"/>
                    <a:gd name="connisteX80" fmla="*/ 1937385 w 2130425"/>
                    <a:gd name="connsiteY80" fmla="*/ 577850 h 1553210"/>
                    <a:gd name="connisteX81" fmla="*/ 2001520 w 2130425"/>
                    <a:gd name="connsiteY81" fmla="*/ 513715 h 1553210"/>
                    <a:gd name="connisteX82" fmla="*/ 2052955 w 2130425"/>
                    <a:gd name="connsiteY82" fmla="*/ 449580 h 1553210"/>
                    <a:gd name="connisteX83" fmla="*/ 2065655 w 2130425"/>
                    <a:gd name="connsiteY83" fmla="*/ 385445 h 1553210"/>
                    <a:gd name="connisteX84" fmla="*/ 2065655 w 2130425"/>
                    <a:gd name="connsiteY84" fmla="*/ 321310 h 1553210"/>
                    <a:gd name="connisteX85" fmla="*/ 2065655 w 2130425"/>
                    <a:gd name="connsiteY85" fmla="*/ 257175 h 1553210"/>
                    <a:gd name="connisteX86" fmla="*/ 1988820 w 2130425"/>
                    <a:gd name="connsiteY86" fmla="*/ 192405 h 1553210"/>
                    <a:gd name="connisteX87" fmla="*/ 1976120 w 2130425"/>
                    <a:gd name="connsiteY87" fmla="*/ 128270 h 1553210"/>
                    <a:gd name="connisteX88" fmla="*/ 1911985 w 2130425"/>
                    <a:gd name="connsiteY88" fmla="*/ 77470 h 1553210"/>
                    <a:gd name="connisteX89" fmla="*/ 1847850 w 2130425"/>
                    <a:gd name="connsiteY89" fmla="*/ 77470 h 1553210"/>
                    <a:gd name="connisteX90" fmla="*/ 1783715 w 2130425"/>
                    <a:gd name="connsiteY90" fmla="*/ 90170 h 1553210"/>
                    <a:gd name="connisteX91" fmla="*/ 1719580 w 2130425"/>
                    <a:gd name="connsiteY91" fmla="*/ 77470 h 1553210"/>
                    <a:gd name="connisteX92" fmla="*/ 1655445 w 2130425"/>
                    <a:gd name="connsiteY92" fmla="*/ 77470 h 1553210"/>
                    <a:gd name="connisteX93" fmla="*/ 1693545 w 2130425"/>
                    <a:gd name="connsiteY93" fmla="*/ 77470 h 1553210"/>
                    <a:gd name="connisteX94" fmla="*/ 1809115 w 2130425"/>
                    <a:gd name="connsiteY94" fmla="*/ 257175 h 1553210"/>
                    <a:gd name="connisteX95" fmla="*/ 1732280 w 2130425"/>
                    <a:gd name="connsiteY95" fmla="*/ 64135 h 1553210"/>
                  </a:gdLst>
                  <a:cxnLst>
                    <a:cxn ang="0">
                      <a:pos x="connisteX0" y="connsiteY0"/>
                    </a:cxn>
                    <a:cxn ang="0">
                      <a:pos x="connisteX1" y="connsiteY1"/>
                    </a:cxn>
                    <a:cxn ang="0">
                      <a:pos x="connisteX2" y="connsiteY2"/>
                    </a:cxn>
                    <a:cxn ang="0">
                      <a:pos x="connisteX3" y="connsiteY3"/>
                    </a:cxn>
                    <a:cxn ang="0">
                      <a:pos x="connisteX4" y="connsiteY4"/>
                    </a:cxn>
                    <a:cxn ang="0">
                      <a:pos x="connisteX5" y="connsiteY5"/>
                    </a:cxn>
                    <a:cxn ang="0">
                      <a:pos x="connisteX6" y="connsiteY6"/>
                    </a:cxn>
                    <a:cxn ang="0">
                      <a:pos x="connisteX7" y="connsiteY7"/>
                    </a:cxn>
                    <a:cxn ang="0">
                      <a:pos x="connisteX8" y="connsiteY8"/>
                    </a:cxn>
                    <a:cxn ang="0">
                      <a:pos x="connisteX9" y="connsiteY9"/>
                    </a:cxn>
                    <a:cxn ang="0">
                      <a:pos x="connisteX10" y="connsiteY10"/>
                    </a:cxn>
                    <a:cxn ang="0">
                      <a:pos x="connisteX11" y="connsiteY11"/>
                    </a:cxn>
                    <a:cxn ang="0">
                      <a:pos x="connisteX12" y="connsiteY12"/>
                    </a:cxn>
                    <a:cxn ang="0">
                      <a:pos x="connisteX13" y="connsiteY13"/>
                    </a:cxn>
                    <a:cxn ang="0">
                      <a:pos x="connisteX14" y="connsiteY14"/>
                    </a:cxn>
                    <a:cxn ang="0">
                      <a:pos x="connisteX15" y="connsiteY15"/>
                    </a:cxn>
                    <a:cxn ang="0">
                      <a:pos x="connisteX16" y="connsiteY16"/>
                    </a:cxn>
                    <a:cxn ang="0">
                      <a:pos x="connisteX17" y="connsiteY17"/>
                    </a:cxn>
                    <a:cxn ang="0">
                      <a:pos x="connisteX18" y="connsiteY18"/>
                    </a:cxn>
                    <a:cxn ang="0">
                      <a:pos x="connisteX19" y="connsiteY19"/>
                    </a:cxn>
                    <a:cxn ang="0">
                      <a:pos x="connisteX20" y="connsiteY20"/>
                    </a:cxn>
                    <a:cxn ang="0">
                      <a:pos x="connisteX21" y="connsiteY21"/>
                    </a:cxn>
                    <a:cxn ang="0">
                      <a:pos x="connisteX22" y="connsiteY22"/>
                    </a:cxn>
                    <a:cxn ang="0">
                      <a:pos x="connisteX23" y="connsiteY23"/>
                    </a:cxn>
                    <a:cxn ang="0">
                      <a:pos x="connisteX24" y="connsiteY24"/>
                    </a:cxn>
                    <a:cxn ang="0">
                      <a:pos x="connisteX25" y="connsiteY25"/>
                    </a:cxn>
                    <a:cxn ang="0">
                      <a:pos x="connisteX26" y="connsiteY26"/>
                    </a:cxn>
                    <a:cxn ang="0">
                      <a:pos x="connisteX27" y="connsiteY27"/>
                    </a:cxn>
                    <a:cxn ang="0">
                      <a:pos x="connisteX28" y="connsiteY28"/>
                    </a:cxn>
                    <a:cxn ang="0">
                      <a:pos x="connisteX29" y="connsiteY29"/>
                    </a:cxn>
                    <a:cxn ang="0">
                      <a:pos x="connisteX30" y="connsiteY30"/>
                    </a:cxn>
                    <a:cxn ang="0">
                      <a:pos x="connisteX31" y="connsiteY31"/>
                    </a:cxn>
                    <a:cxn ang="0">
                      <a:pos x="connisteX32" y="connsiteY32"/>
                    </a:cxn>
                    <a:cxn ang="0">
                      <a:pos x="connisteX33" y="connsiteY33"/>
                    </a:cxn>
                    <a:cxn ang="0">
                      <a:pos x="connisteX34" y="connsiteY34"/>
                    </a:cxn>
                    <a:cxn ang="0">
                      <a:pos x="connisteX35" y="connsiteY35"/>
                    </a:cxn>
                    <a:cxn ang="0">
                      <a:pos x="connisteX36" y="connsiteY36"/>
                    </a:cxn>
                    <a:cxn ang="0">
                      <a:pos x="connisteX37" y="connsiteY37"/>
                    </a:cxn>
                    <a:cxn ang="0">
                      <a:pos x="connisteX38" y="connsiteY38"/>
                    </a:cxn>
                    <a:cxn ang="0">
                      <a:pos x="connisteX39" y="connsiteY39"/>
                    </a:cxn>
                    <a:cxn ang="0">
                      <a:pos x="connisteX40" y="connsiteY40"/>
                    </a:cxn>
                    <a:cxn ang="0">
                      <a:pos x="connisteX41" y="connsiteY41"/>
                    </a:cxn>
                    <a:cxn ang="0">
                      <a:pos x="connisteX42" y="connsiteY42"/>
                    </a:cxn>
                    <a:cxn ang="0">
                      <a:pos x="connisteX43" y="connsiteY43"/>
                    </a:cxn>
                    <a:cxn ang="0">
                      <a:pos x="connisteX44" y="connsiteY44"/>
                    </a:cxn>
                    <a:cxn ang="0">
                      <a:pos x="connisteX45" y="connsiteY45"/>
                    </a:cxn>
                    <a:cxn ang="0">
                      <a:pos x="connisteX46" y="connsiteY46"/>
                    </a:cxn>
                    <a:cxn ang="0">
                      <a:pos x="connisteX47" y="connsiteY47"/>
                    </a:cxn>
                    <a:cxn ang="0">
                      <a:pos x="connisteX48" y="connsiteY48"/>
                    </a:cxn>
                    <a:cxn ang="0">
                      <a:pos x="connisteX49" y="connsiteY49"/>
                    </a:cxn>
                    <a:cxn ang="0">
                      <a:pos x="connisteX50" y="connsiteY50"/>
                    </a:cxn>
                    <a:cxn ang="0">
                      <a:pos x="connisteX51" y="connsiteY51"/>
                    </a:cxn>
                    <a:cxn ang="0">
                      <a:pos x="connisteX52" y="connsiteY52"/>
                    </a:cxn>
                    <a:cxn ang="0">
                      <a:pos x="connisteX53" y="connsiteY53"/>
                    </a:cxn>
                    <a:cxn ang="0">
                      <a:pos x="connisteX54" y="connsiteY54"/>
                    </a:cxn>
                    <a:cxn ang="0">
                      <a:pos x="connisteX55" y="connsiteY55"/>
                    </a:cxn>
                    <a:cxn ang="0">
                      <a:pos x="connisteX56" y="connsiteY56"/>
                    </a:cxn>
                    <a:cxn ang="0">
                      <a:pos x="connisteX57" y="connsiteY57"/>
                    </a:cxn>
                    <a:cxn ang="0">
                      <a:pos x="connisteX58" y="connsiteY58"/>
                    </a:cxn>
                    <a:cxn ang="0">
                      <a:pos x="connisteX59" y="connsiteY59"/>
                    </a:cxn>
                    <a:cxn ang="0">
                      <a:pos x="connisteX60" y="connsiteY60"/>
                    </a:cxn>
                    <a:cxn ang="0">
                      <a:pos x="connisteX61" y="connsiteY61"/>
                    </a:cxn>
                    <a:cxn ang="0">
                      <a:pos x="connisteX62" y="connsiteY62"/>
                    </a:cxn>
                    <a:cxn ang="0">
                      <a:pos x="connisteX63" y="connsiteY63"/>
                    </a:cxn>
                    <a:cxn ang="0">
                      <a:pos x="connisteX64" y="connsiteY64"/>
                    </a:cxn>
                    <a:cxn ang="0">
                      <a:pos x="connisteX65" y="connsiteY65"/>
                    </a:cxn>
                    <a:cxn ang="0">
                      <a:pos x="connisteX66" y="connsiteY66"/>
                    </a:cxn>
                    <a:cxn ang="0">
                      <a:pos x="connisteX67" y="connsiteY67"/>
                    </a:cxn>
                    <a:cxn ang="0">
                      <a:pos x="connisteX68" y="connsiteY68"/>
                    </a:cxn>
                    <a:cxn ang="0">
                      <a:pos x="connisteX69" y="connsiteY69"/>
                    </a:cxn>
                    <a:cxn ang="0">
                      <a:pos x="connisteX70" y="connsiteY70"/>
                    </a:cxn>
                    <a:cxn ang="0">
                      <a:pos x="connisteX71" y="connsiteY71"/>
                    </a:cxn>
                    <a:cxn ang="0">
                      <a:pos x="connisteX72" y="connsiteY72"/>
                    </a:cxn>
                    <a:cxn ang="0">
                      <a:pos x="connisteX73" y="connsiteY73"/>
                    </a:cxn>
                    <a:cxn ang="0">
                      <a:pos x="connisteX74" y="connsiteY74"/>
                    </a:cxn>
                    <a:cxn ang="0">
                      <a:pos x="connisteX75" y="connsiteY75"/>
                    </a:cxn>
                    <a:cxn ang="0">
                      <a:pos x="connisteX76" y="connsiteY76"/>
                    </a:cxn>
                    <a:cxn ang="0">
                      <a:pos x="connisteX77" y="connsiteY77"/>
                    </a:cxn>
                    <a:cxn ang="0">
                      <a:pos x="connisteX78" y="connsiteY78"/>
                    </a:cxn>
                    <a:cxn ang="0">
                      <a:pos x="connisteX79" y="connsiteY79"/>
                    </a:cxn>
                    <a:cxn ang="0">
                      <a:pos x="connisteX80" y="connsiteY80"/>
                    </a:cxn>
                    <a:cxn ang="0">
                      <a:pos x="connisteX81" y="connsiteY81"/>
                    </a:cxn>
                    <a:cxn ang="0">
                      <a:pos x="connisteX82" y="connsiteY82"/>
                    </a:cxn>
                    <a:cxn ang="0">
                      <a:pos x="connisteX83" y="connsiteY83"/>
                    </a:cxn>
                    <a:cxn ang="0">
                      <a:pos x="connisteX84" y="connsiteY84"/>
                    </a:cxn>
                    <a:cxn ang="0">
                      <a:pos x="connisteX85" y="connsiteY85"/>
                    </a:cxn>
                    <a:cxn ang="0">
                      <a:pos x="connisteX86" y="connsiteY86"/>
                    </a:cxn>
                    <a:cxn ang="0">
                      <a:pos x="connisteX87" y="connsiteY87"/>
                    </a:cxn>
                    <a:cxn ang="0">
                      <a:pos x="connisteX88" y="connsiteY88"/>
                    </a:cxn>
                    <a:cxn ang="0">
                      <a:pos x="connisteX89" y="connsiteY89"/>
                    </a:cxn>
                    <a:cxn ang="0">
                      <a:pos x="connisteX90" y="connsiteY90"/>
                    </a:cxn>
                    <a:cxn ang="0">
                      <a:pos x="connisteX91" y="connsiteY91"/>
                    </a:cxn>
                    <a:cxn ang="0">
                      <a:pos x="connisteX92" y="connsiteY92"/>
                    </a:cxn>
                    <a:cxn ang="0">
                      <a:pos x="connisteX93" y="connsiteY93"/>
                    </a:cxn>
                    <a:cxn ang="0">
                      <a:pos x="connisteX94" y="connsiteY94"/>
                    </a:cxn>
                    <a:cxn ang="0">
                      <a:pos x="connisteX95" y="connsiteY95"/>
                    </a:cxn>
                  </a:cxnLst>
                  <a:rect l="l" t="t" r="r" b="b"/>
                  <a:pathLst>
                    <a:path w="2130425" h="1553210">
                      <a:moveTo>
                        <a:pt x="1180465" y="13335"/>
                      </a:moveTo>
                      <a:lnTo>
                        <a:pt x="1116330" y="0"/>
                      </a:lnTo>
                      <a:lnTo>
                        <a:pt x="1052195" y="0"/>
                      </a:lnTo>
                      <a:lnTo>
                        <a:pt x="988060" y="51435"/>
                      </a:lnTo>
                      <a:lnTo>
                        <a:pt x="949325" y="115570"/>
                      </a:lnTo>
                      <a:lnTo>
                        <a:pt x="911225" y="179705"/>
                      </a:lnTo>
                      <a:lnTo>
                        <a:pt x="846455" y="218440"/>
                      </a:lnTo>
                      <a:lnTo>
                        <a:pt x="782320" y="243840"/>
                      </a:lnTo>
                      <a:lnTo>
                        <a:pt x="718185" y="269875"/>
                      </a:lnTo>
                      <a:lnTo>
                        <a:pt x="692785" y="334010"/>
                      </a:lnTo>
                      <a:lnTo>
                        <a:pt x="654050" y="398145"/>
                      </a:lnTo>
                      <a:lnTo>
                        <a:pt x="589915" y="436245"/>
                      </a:lnTo>
                      <a:lnTo>
                        <a:pt x="525780" y="436245"/>
                      </a:lnTo>
                      <a:lnTo>
                        <a:pt x="461645" y="436245"/>
                      </a:lnTo>
                      <a:lnTo>
                        <a:pt x="397510" y="436245"/>
                      </a:lnTo>
                      <a:lnTo>
                        <a:pt x="333375" y="436245"/>
                      </a:lnTo>
                      <a:lnTo>
                        <a:pt x="269240" y="436245"/>
                      </a:lnTo>
                      <a:lnTo>
                        <a:pt x="205105" y="436245"/>
                      </a:lnTo>
                      <a:lnTo>
                        <a:pt x="140970" y="462280"/>
                      </a:lnTo>
                      <a:lnTo>
                        <a:pt x="76835" y="501015"/>
                      </a:lnTo>
                      <a:lnTo>
                        <a:pt x="25400" y="565150"/>
                      </a:lnTo>
                      <a:lnTo>
                        <a:pt x="0" y="629285"/>
                      </a:lnTo>
                      <a:lnTo>
                        <a:pt x="64135" y="667385"/>
                      </a:lnTo>
                      <a:lnTo>
                        <a:pt x="128270" y="654685"/>
                      </a:lnTo>
                      <a:lnTo>
                        <a:pt x="192405" y="693420"/>
                      </a:lnTo>
                      <a:lnTo>
                        <a:pt x="256540" y="731520"/>
                      </a:lnTo>
                      <a:lnTo>
                        <a:pt x="269240" y="795655"/>
                      </a:lnTo>
                      <a:lnTo>
                        <a:pt x="269240" y="859790"/>
                      </a:lnTo>
                      <a:lnTo>
                        <a:pt x="217805" y="937260"/>
                      </a:lnTo>
                      <a:lnTo>
                        <a:pt x="153670" y="975360"/>
                      </a:lnTo>
                      <a:lnTo>
                        <a:pt x="102235" y="1039495"/>
                      </a:lnTo>
                      <a:lnTo>
                        <a:pt x="179705" y="1078230"/>
                      </a:lnTo>
                      <a:lnTo>
                        <a:pt x="243840" y="1078230"/>
                      </a:lnTo>
                      <a:lnTo>
                        <a:pt x="269240" y="1142365"/>
                      </a:lnTo>
                      <a:lnTo>
                        <a:pt x="281940" y="1206500"/>
                      </a:lnTo>
                      <a:lnTo>
                        <a:pt x="269240" y="1283335"/>
                      </a:lnTo>
                      <a:lnTo>
                        <a:pt x="320675" y="1347470"/>
                      </a:lnTo>
                      <a:lnTo>
                        <a:pt x="358775" y="1424940"/>
                      </a:lnTo>
                      <a:lnTo>
                        <a:pt x="358775" y="1489075"/>
                      </a:lnTo>
                      <a:lnTo>
                        <a:pt x="358775" y="1553210"/>
                      </a:lnTo>
                      <a:lnTo>
                        <a:pt x="436245" y="1540510"/>
                      </a:lnTo>
                      <a:lnTo>
                        <a:pt x="500380" y="1514475"/>
                      </a:lnTo>
                      <a:lnTo>
                        <a:pt x="564515" y="1489075"/>
                      </a:lnTo>
                      <a:lnTo>
                        <a:pt x="628650" y="1463040"/>
                      </a:lnTo>
                      <a:lnTo>
                        <a:pt x="692785" y="1437640"/>
                      </a:lnTo>
                      <a:lnTo>
                        <a:pt x="718185" y="1373505"/>
                      </a:lnTo>
                      <a:lnTo>
                        <a:pt x="756920" y="1309370"/>
                      </a:lnTo>
                      <a:lnTo>
                        <a:pt x="821055" y="1283335"/>
                      </a:lnTo>
                      <a:lnTo>
                        <a:pt x="885190" y="1270635"/>
                      </a:lnTo>
                      <a:lnTo>
                        <a:pt x="949325" y="1257935"/>
                      </a:lnTo>
                      <a:lnTo>
                        <a:pt x="1026160" y="1232535"/>
                      </a:lnTo>
                      <a:lnTo>
                        <a:pt x="1103630" y="1232535"/>
                      </a:lnTo>
                      <a:lnTo>
                        <a:pt x="1167765" y="1245235"/>
                      </a:lnTo>
                      <a:lnTo>
                        <a:pt x="1231900" y="1257935"/>
                      </a:lnTo>
                      <a:lnTo>
                        <a:pt x="1296035" y="1283335"/>
                      </a:lnTo>
                      <a:lnTo>
                        <a:pt x="1360170" y="1347470"/>
                      </a:lnTo>
                      <a:lnTo>
                        <a:pt x="1398905" y="1411605"/>
                      </a:lnTo>
                      <a:lnTo>
                        <a:pt x="1463040" y="1463040"/>
                      </a:lnTo>
                      <a:lnTo>
                        <a:pt x="1527175" y="1501775"/>
                      </a:lnTo>
                      <a:lnTo>
                        <a:pt x="1552575" y="1437640"/>
                      </a:lnTo>
                      <a:lnTo>
                        <a:pt x="1552575" y="1373505"/>
                      </a:lnTo>
                      <a:lnTo>
                        <a:pt x="1552575" y="1309370"/>
                      </a:lnTo>
                      <a:lnTo>
                        <a:pt x="1552575" y="1245235"/>
                      </a:lnTo>
                      <a:lnTo>
                        <a:pt x="1577975" y="1181100"/>
                      </a:lnTo>
                      <a:lnTo>
                        <a:pt x="1642745" y="1181100"/>
                      </a:lnTo>
                      <a:lnTo>
                        <a:pt x="1706880" y="1155065"/>
                      </a:lnTo>
                      <a:lnTo>
                        <a:pt x="1783715" y="1142365"/>
                      </a:lnTo>
                      <a:lnTo>
                        <a:pt x="1847850" y="1129665"/>
                      </a:lnTo>
                      <a:lnTo>
                        <a:pt x="1911985" y="1129665"/>
                      </a:lnTo>
                      <a:lnTo>
                        <a:pt x="1976120" y="1129665"/>
                      </a:lnTo>
                      <a:lnTo>
                        <a:pt x="2040255" y="1155065"/>
                      </a:lnTo>
                      <a:lnTo>
                        <a:pt x="2104390" y="1142365"/>
                      </a:lnTo>
                      <a:lnTo>
                        <a:pt x="2104390" y="1065530"/>
                      </a:lnTo>
                      <a:lnTo>
                        <a:pt x="2117090" y="1001395"/>
                      </a:lnTo>
                      <a:lnTo>
                        <a:pt x="2130425" y="923925"/>
                      </a:lnTo>
                      <a:lnTo>
                        <a:pt x="2117090" y="859790"/>
                      </a:lnTo>
                      <a:lnTo>
                        <a:pt x="2052955" y="834390"/>
                      </a:lnTo>
                      <a:lnTo>
                        <a:pt x="2001520" y="770255"/>
                      </a:lnTo>
                      <a:lnTo>
                        <a:pt x="1988820" y="706120"/>
                      </a:lnTo>
                      <a:lnTo>
                        <a:pt x="1950720" y="641985"/>
                      </a:lnTo>
                      <a:lnTo>
                        <a:pt x="1937385" y="577850"/>
                      </a:lnTo>
                      <a:lnTo>
                        <a:pt x="2001520" y="513715"/>
                      </a:lnTo>
                      <a:lnTo>
                        <a:pt x="2052955" y="449580"/>
                      </a:lnTo>
                      <a:lnTo>
                        <a:pt x="2065655" y="385445"/>
                      </a:lnTo>
                      <a:lnTo>
                        <a:pt x="2065655" y="321310"/>
                      </a:lnTo>
                      <a:lnTo>
                        <a:pt x="2065655" y="257175"/>
                      </a:lnTo>
                      <a:lnTo>
                        <a:pt x="1988820" y="192405"/>
                      </a:lnTo>
                      <a:lnTo>
                        <a:pt x="1976120" y="128270"/>
                      </a:lnTo>
                      <a:lnTo>
                        <a:pt x="1911985" y="77470"/>
                      </a:lnTo>
                      <a:lnTo>
                        <a:pt x="1847850" y="77470"/>
                      </a:lnTo>
                      <a:lnTo>
                        <a:pt x="1783715" y="90170"/>
                      </a:lnTo>
                      <a:lnTo>
                        <a:pt x="1719580" y="77470"/>
                      </a:lnTo>
                      <a:lnTo>
                        <a:pt x="1655445" y="77470"/>
                      </a:lnTo>
                      <a:lnTo>
                        <a:pt x="1693545" y="77470"/>
                      </a:lnTo>
                      <a:lnTo>
                        <a:pt x="1809115" y="257175"/>
                      </a:lnTo>
                      <a:lnTo>
                        <a:pt x="1732280" y="64135"/>
                      </a:lnTo>
                    </a:path>
                  </a:pathLst>
                </a:custGeom>
                <a:grpFill/>
                <a:ln>
                  <a:noFill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 anchor="ctr"/>
                <a:lstStyle>
                  <a:defPPr>
                    <a:defRPr lang="zh-CN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任意多边形 43"/>
                <p:cNvSpPr/>
                <p:nvPr>
                  <p:custDataLst>
                    <p:tags r:id="rId40"/>
                  </p:custDataLst>
                </p:nvPr>
              </p:nvSpPr>
              <p:spPr>
                <a:xfrm>
                  <a:off x="1286" y="7961"/>
                  <a:ext cx="5536" cy="2710"/>
                </a:xfrm>
                <a:custGeom>
                  <a:gdLst>
                    <a:gd name="connisteX0" fmla="*/ 628650 w 3515995"/>
                    <a:gd name="connsiteY0" fmla="*/ 140970 h 1719580"/>
                    <a:gd name="connisteX1" fmla="*/ 564515 w 3515995"/>
                    <a:gd name="connsiteY1" fmla="*/ 140970 h 1719580"/>
                    <a:gd name="connisteX2" fmla="*/ 500380 w 3515995"/>
                    <a:gd name="connsiteY2" fmla="*/ 166370 h 1719580"/>
                    <a:gd name="connisteX3" fmla="*/ 436245 w 3515995"/>
                    <a:gd name="connsiteY3" fmla="*/ 192405 h 1719580"/>
                    <a:gd name="connisteX4" fmla="*/ 372110 w 3515995"/>
                    <a:gd name="connsiteY4" fmla="*/ 205105 h 1719580"/>
                    <a:gd name="connisteX5" fmla="*/ 372110 w 3515995"/>
                    <a:gd name="connsiteY5" fmla="*/ 269240 h 1719580"/>
                    <a:gd name="connisteX6" fmla="*/ 307975 w 3515995"/>
                    <a:gd name="connsiteY6" fmla="*/ 243840 h 1719580"/>
                    <a:gd name="connisteX7" fmla="*/ 243840 w 3515995"/>
                    <a:gd name="connsiteY7" fmla="*/ 230505 h 1719580"/>
                    <a:gd name="connisteX8" fmla="*/ 179705 w 3515995"/>
                    <a:gd name="connsiteY8" fmla="*/ 230505 h 1719580"/>
                    <a:gd name="connisteX9" fmla="*/ 115570 w 3515995"/>
                    <a:gd name="connsiteY9" fmla="*/ 230505 h 1719580"/>
                    <a:gd name="connisteX10" fmla="*/ 50800 w 3515995"/>
                    <a:gd name="connsiteY10" fmla="*/ 269240 h 1719580"/>
                    <a:gd name="connisteX11" fmla="*/ 25400 w 3515995"/>
                    <a:gd name="connsiteY11" fmla="*/ 333375 h 1719580"/>
                    <a:gd name="connisteX12" fmla="*/ 0 w 3515995"/>
                    <a:gd name="connsiteY12" fmla="*/ 397510 h 1719580"/>
                    <a:gd name="connisteX13" fmla="*/ 64135 w 3515995"/>
                    <a:gd name="connsiteY13" fmla="*/ 436245 h 1719580"/>
                    <a:gd name="connisteX14" fmla="*/ 128270 w 3515995"/>
                    <a:gd name="connsiteY14" fmla="*/ 474345 h 1719580"/>
                    <a:gd name="connisteX15" fmla="*/ 205105 w 3515995"/>
                    <a:gd name="connsiteY15" fmla="*/ 538480 h 1719580"/>
                    <a:gd name="connisteX16" fmla="*/ 269240 w 3515995"/>
                    <a:gd name="connsiteY16" fmla="*/ 564515 h 1719580"/>
                    <a:gd name="connisteX17" fmla="*/ 333375 w 3515995"/>
                    <a:gd name="connsiteY17" fmla="*/ 577215 h 1719580"/>
                    <a:gd name="connisteX18" fmla="*/ 397510 w 3515995"/>
                    <a:gd name="connsiteY18" fmla="*/ 615950 h 1719580"/>
                    <a:gd name="connisteX19" fmla="*/ 461645 w 3515995"/>
                    <a:gd name="connsiteY19" fmla="*/ 654050 h 1719580"/>
                    <a:gd name="connisteX20" fmla="*/ 525780 w 3515995"/>
                    <a:gd name="connsiteY20" fmla="*/ 692785 h 1719580"/>
                    <a:gd name="connisteX21" fmla="*/ 603250 w 3515995"/>
                    <a:gd name="connsiteY21" fmla="*/ 692785 h 1719580"/>
                    <a:gd name="connisteX22" fmla="*/ 628650 w 3515995"/>
                    <a:gd name="connsiteY22" fmla="*/ 756920 h 1719580"/>
                    <a:gd name="connisteX23" fmla="*/ 564515 w 3515995"/>
                    <a:gd name="connsiteY23" fmla="*/ 795655 h 1719580"/>
                    <a:gd name="connisteX24" fmla="*/ 538480 w 3515995"/>
                    <a:gd name="connsiteY24" fmla="*/ 872490 h 1719580"/>
                    <a:gd name="connisteX25" fmla="*/ 589915 w 3515995"/>
                    <a:gd name="connsiteY25" fmla="*/ 949325 h 1719580"/>
                    <a:gd name="connisteX26" fmla="*/ 654050 w 3515995"/>
                    <a:gd name="connsiteY26" fmla="*/ 975360 h 1719580"/>
                    <a:gd name="connisteX27" fmla="*/ 718185 w 3515995"/>
                    <a:gd name="connsiteY27" fmla="*/ 1039495 h 1719580"/>
                    <a:gd name="connisteX28" fmla="*/ 782320 w 3515995"/>
                    <a:gd name="connsiteY28" fmla="*/ 1052195 h 1719580"/>
                    <a:gd name="connisteX29" fmla="*/ 847090 w 3515995"/>
                    <a:gd name="connsiteY29" fmla="*/ 1052195 h 1719580"/>
                    <a:gd name="connisteX30" fmla="*/ 911225 w 3515995"/>
                    <a:gd name="connsiteY30" fmla="*/ 1039495 h 1719580"/>
                    <a:gd name="connisteX31" fmla="*/ 975360 w 3515995"/>
                    <a:gd name="connsiteY31" fmla="*/ 1039495 h 1719580"/>
                    <a:gd name="connisteX32" fmla="*/ 1039495 w 3515995"/>
                    <a:gd name="connsiteY32" fmla="*/ 1039495 h 1719580"/>
                    <a:gd name="connisteX33" fmla="*/ 1103630 w 3515995"/>
                    <a:gd name="connsiteY33" fmla="*/ 1039495 h 1719580"/>
                    <a:gd name="connisteX34" fmla="*/ 1167765 w 3515995"/>
                    <a:gd name="connsiteY34" fmla="*/ 1039495 h 1719580"/>
                    <a:gd name="connisteX35" fmla="*/ 1231900 w 3515995"/>
                    <a:gd name="connsiteY35" fmla="*/ 1026160 h 1719580"/>
                    <a:gd name="connisteX36" fmla="*/ 1296035 w 3515995"/>
                    <a:gd name="connsiteY36" fmla="*/ 1026160 h 1719580"/>
                    <a:gd name="connisteX37" fmla="*/ 1372870 w 3515995"/>
                    <a:gd name="connsiteY37" fmla="*/ 1039495 h 1719580"/>
                    <a:gd name="connisteX38" fmla="*/ 1437005 w 3515995"/>
                    <a:gd name="connsiteY38" fmla="*/ 1039495 h 1719580"/>
                    <a:gd name="connisteX39" fmla="*/ 1501140 w 3515995"/>
                    <a:gd name="connsiteY39" fmla="*/ 1052195 h 1719580"/>
                    <a:gd name="connisteX40" fmla="*/ 1513840 w 3515995"/>
                    <a:gd name="connsiteY40" fmla="*/ 1116330 h 1719580"/>
                    <a:gd name="connisteX41" fmla="*/ 1513840 w 3515995"/>
                    <a:gd name="connsiteY41" fmla="*/ 1180465 h 1719580"/>
                    <a:gd name="connisteX42" fmla="*/ 1488440 w 3515995"/>
                    <a:gd name="connsiteY42" fmla="*/ 1244600 h 1719580"/>
                    <a:gd name="connisteX43" fmla="*/ 1475740 w 3515995"/>
                    <a:gd name="connsiteY43" fmla="*/ 1308735 h 1719580"/>
                    <a:gd name="connisteX44" fmla="*/ 1513840 w 3515995"/>
                    <a:gd name="connsiteY44" fmla="*/ 1372870 h 1719580"/>
                    <a:gd name="connisteX45" fmla="*/ 1578610 w 3515995"/>
                    <a:gd name="connsiteY45" fmla="*/ 1372870 h 1719580"/>
                    <a:gd name="connisteX46" fmla="*/ 1642745 w 3515995"/>
                    <a:gd name="connsiteY46" fmla="*/ 1360170 h 1719580"/>
                    <a:gd name="connisteX47" fmla="*/ 1642745 w 3515995"/>
                    <a:gd name="connsiteY47" fmla="*/ 1437005 h 1719580"/>
                    <a:gd name="connisteX48" fmla="*/ 1578610 w 3515995"/>
                    <a:gd name="connsiteY48" fmla="*/ 1463040 h 1719580"/>
                    <a:gd name="connisteX49" fmla="*/ 1513840 w 3515995"/>
                    <a:gd name="connsiteY49" fmla="*/ 1475740 h 1719580"/>
                    <a:gd name="connisteX50" fmla="*/ 1449705 w 3515995"/>
                    <a:gd name="connsiteY50" fmla="*/ 1501140 h 1719580"/>
                    <a:gd name="connisteX51" fmla="*/ 1385570 w 3515995"/>
                    <a:gd name="connsiteY51" fmla="*/ 1513840 h 1719580"/>
                    <a:gd name="connisteX52" fmla="*/ 1321435 w 3515995"/>
                    <a:gd name="connsiteY52" fmla="*/ 1552575 h 1719580"/>
                    <a:gd name="connisteX53" fmla="*/ 1257300 w 3515995"/>
                    <a:gd name="connsiteY53" fmla="*/ 1578610 h 1719580"/>
                    <a:gd name="connisteX54" fmla="*/ 1193165 w 3515995"/>
                    <a:gd name="connsiteY54" fmla="*/ 1629410 h 1719580"/>
                    <a:gd name="connisteX55" fmla="*/ 1257300 w 3515995"/>
                    <a:gd name="connsiteY55" fmla="*/ 1655445 h 1719580"/>
                    <a:gd name="connisteX56" fmla="*/ 1321435 w 3515995"/>
                    <a:gd name="connsiteY56" fmla="*/ 1629410 h 1719580"/>
                    <a:gd name="connisteX57" fmla="*/ 1334770 w 3515995"/>
                    <a:gd name="connsiteY57" fmla="*/ 1693545 h 1719580"/>
                    <a:gd name="connisteX58" fmla="*/ 1398905 w 3515995"/>
                    <a:gd name="connsiteY58" fmla="*/ 1706880 h 1719580"/>
                    <a:gd name="connisteX59" fmla="*/ 1463040 w 3515995"/>
                    <a:gd name="connsiteY59" fmla="*/ 1706880 h 1719580"/>
                    <a:gd name="connisteX60" fmla="*/ 1527175 w 3515995"/>
                    <a:gd name="connsiteY60" fmla="*/ 1719580 h 1719580"/>
                    <a:gd name="connisteX61" fmla="*/ 1591310 w 3515995"/>
                    <a:gd name="connsiteY61" fmla="*/ 1719580 h 1719580"/>
                    <a:gd name="connisteX62" fmla="*/ 1655445 w 3515995"/>
                    <a:gd name="connsiteY62" fmla="*/ 1719580 h 1719580"/>
                    <a:gd name="connisteX63" fmla="*/ 1719580 w 3515995"/>
                    <a:gd name="connsiteY63" fmla="*/ 1680845 h 1719580"/>
                    <a:gd name="connisteX64" fmla="*/ 1783715 w 3515995"/>
                    <a:gd name="connsiteY64" fmla="*/ 1642745 h 1719580"/>
                    <a:gd name="connisteX65" fmla="*/ 1809115 w 3515995"/>
                    <a:gd name="connsiteY65" fmla="*/ 1578610 h 1719580"/>
                    <a:gd name="connisteX66" fmla="*/ 1809115 w 3515995"/>
                    <a:gd name="connsiteY66" fmla="*/ 1513840 h 1719580"/>
                    <a:gd name="connisteX67" fmla="*/ 1744980 w 3515995"/>
                    <a:gd name="connsiteY67" fmla="*/ 1463040 h 1719580"/>
                    <a:gd name="connisteX68" fmla="*/ 1680845 w 3515995"/>
                    <a:gd name="connsiteY68" fmla="*/ 1463040 h 1719580"/>
                    <a:gd name="connisteX69" fmla="*/ 1616710 w 3515995"/>
                    <a:gd name="connsiteY69" fmla="*/ 1437005 h 1719580"/>
                    <a:gd name="connisteX70" fmla="*/ 1642745 w 3515995"/>
                    <a:gd name="connsiteY70" fmla="*/ 1372870 h 1719580"/>
                    <a:gd name="connisteX71" fmla="*/ 1706880 w 3515995"/>
                    <a:gd name="connsiteY71" fmla="*/ 1347470 h 1719580"/>
                    <a:gd name="connisteX72" fmla="*/ 1655445 w 3515995"/>
                    <a:gd name="connsiteY72" fmla="*/ 1283335 h 1719580"/>
                    <a:gd name="connisteX73" fmla="*/ 1616710 w 3515995"/>
                    <a:gd name="connsiteY73" fmla="*/ 1219200 h 1719580"/>
                    <a:gd name="connisteX74" fmla="*/ 1616710 w 3515995"/>
                    <a:gd name="connsiteY74" fmla="*/ 1141730 h 1719580"/>
                    <a:gd name="connisteX75" fmla="*/ 1693545 w 3515995"/>
                    <a:gd name="connsiteY75" fmla="*/ 1116330 h 1719580"/>
                    <a:gd name="connisteX76" fmla="*/ 1771015 w 3515995"/>
                    <a:gd name="connsiteY76" fmla="*/ 1077595 h 1719580"/>
                    <a:gd name="connisteX77" fmla="*/ 1835150 w 3515995"/>
                    <a:gd name="connsiteY77" fmla="*/ 1064895 h 1719580"/>
                    <a:gd name="connisteX78" fmla="*/ 1899285 w 3515995"/>
                    <a:gd name="connsiteY78" fmla="*/ 1052195 h 1719580"/>
                    <a:gd name="connisteX79" fmla="*/ 1963420 w 3515995"/>
                    <a:gd name="connsiteY79" fmla="*/ 1039495 h 1719580"/>
                    <a:gd name="connisteX80" fmla="*/ 2027555 w 3515995"/>
                    <a:gd name="connsiteY80" fmla="*/ 1013460 h 1719580"/>
                    <a:gd name="connisteX81" fmla="*/ 2091690 w 3515995"/>
                    <a:gd name="connsiteY81" fmla="*/ 988060 h 1719580"/>
                    <a:gd name="connisteX82" fmla="*/ 2155825 w 3515995"/>
                    <a:gd name="connsiteY82" fmla="*/ 962025 h 1719580"/>
                    <a:gd name="connisteX83" fmla="*/ 2232660 w 3515995"/>
                    <a:gd name="connsiteY83" fmla="*/ 949325 h 1719580"/>
                    <a:gd name="connisteX84" fmla="*/ 2296795 w 3515995"/>
                    <a:gd name="connsiteY84" fmla="*/ 911225 h 1719580"/>
                    <a:gd name="connisteX85" fmla="*/ 2360930 w 3515995"/>
                    <a:gd name="connsiteY85" fmla="*/ 897890 h 1719580"/>
                    <a:gd name="connisteX86" fmla="*/ 2425065 w 3515995"/>
                    <a:gd name="connsiteY86" fmla="*/ 872490 h 1719580"/>
                    <a:gd name="connisteX87" fmla="*/ 2451100 w 3515995"/>
                    <a:gd name="connsiteY87" fmla="*/ 808355 h 1719580"/>
                    <a:gd name="connisteX88" fmla="*/ 2386965 w 3515995"/>
                    <a:gd name="connsiteY88" fmla="*/ 795655 h 1719580"/>
                    <a:gd name="connisteX89" fmla="*/ 2412365 w 3515995"/>
                    <a:gd name="connsiteY89" fmla="*/ 731520 h 1719580"/>
                    <a:gd name="connisteX90" fmla="*/ 2463800 w 3515995"/>
                    <a:gd name="connsiteY90" fmla="*/ 667385 h 1719580"/>
                    <a:gd name="connisteX91" fmla="*/ 2540635 w 3515995"/>
                    <a:gd name="connsiteY91" fmla="*/ 667385 h 1719580"/>
                    <a:gd name="connisteX92" fmla="*/ 2566670 w 3515995"/>
                    <a:gd name="connsiteY92" fmla="*/ 731520 h 1719580"/>
                    <a:gd name="connisteX93" fmla="*/ 2604770 w 3515995"/>
                    <a:gd name="connsiteY93" fmla="*/ 795655 h 1719580"/>
                    <a:gd name="connisteX94" fmla="*/ 2668905 w 3515995"/>
                    <a:gd name="connsiteY94" fmla="*/ 808355 h 1719580"/>
                    <a:gd name="connisteX95" fmla="*/ 2733040 w 3515995"/>
                    <a:gd name="connsiteY95" fmla="*/ 808355 h 1719580"/>
                    <a:gd name="connisteX96" fmla="*/ 2810510 w 3515995"/>
                    <a:gd name="connsiteY96" fmla="*/ 769620 h 1719580"/>
                    <a:gd name="connisteX97" fmla="*/ 2874645 w 3515995"/>
                    <a:gd name="connsiteY97" fmla="*/ 756920 h 1719580"/>
                    <a:gd name="connisteX98" fmla="*/ 2938780 w 3515995"/>
                    <a:gd name="connsiteY98" fmla="*/ 731520 h 1719580"/>
                    <a:gd name="connisteX99" fmla="*/ 3041650 w 3515995"/>
                    <a:gd name="connsiteY99" fmla="*/ 705485 h 1719580"/>
                    <a:gd name="connisteX100" fmla="*/ 3105785 w 3515995"/>
                    <a:gd name="connsiteY100" fmla="*/ 705485 h 1719580"/>
                    <a:gd name="connisteX101" fmla="*/ 3182620 w 3515995"/>
                    <a:gd name="connsiteY101" fmla="*/ 692785 h 1719580"/>
                    <a:gd name="connisteX102" fmla="*/ 3246755 w 3515995"/>
                    <a:gd name="connsiteY102" fmla="*/ 667385 h 1719580"/>
                    <a:gd name="connisteX103" fmla="*/ 3310890 w 3515995"/>
                    <a:gd name="connsiteY103" fmla="*/ 654050 h 1719580"/>
                    <a:gd name="connisteX104" fmla="*/ 3375025 w 3515995"/>
                    <a:gd name="connsiteY104" fmla="*/ 641350 h 1719580"/>
                    <a:gd name="connisteX105" fmla="*/ 3439160 w 3515995"/>
                    <a:gd name="connsiteY105" fmla="*/ 589915 h 1719580"/>
                    <a:gd name="connisteX106" fmla="*/ 3490595 w 3515995"/>
                    <a:gd name="connsiteY106" fmla="*/ 525780 h 1719580"/>
                    <a:gd name="connisteX107" fmla="*/ 3515995 w 3515995"/>
                    <a:gd name="connsiteY107" fmla="*/ 461645 h 1719580"/>
                    <a:gd name="connisteX108" fmla="*/ 3515995 w 3515995"/>
                    <a:gd name="connsiteY108" fmla="*/ 397510 h 1719580"/>
                    <a:gd name="connisteX109" fmla="*/ 3451860 w 3515995"/>
                    <a:gd name="connsiteY109" fmla="*/ 372110 h 1719580"/>
                    <a:gd name="connisteX110" fmla="*/ 3387725 w 3515995"/>
                    <a:gd name="connsiteY110" fmla="*/ 346075 h 1719580"/>
                    <a:gd name="connisteX111" fmla="*/ 3375025 w 3515995"/>
                    <a:gd name="connsiteY111" fmla="*/ 281940 h 1719580"/>
                    <a:gd name="connisteX112" fmla="*/ 3336290 w 3515995"/>
                    <a:gd name="connsiteY112" fmla="*/ 217805 h 1719580"/>
                    <a:gd name="connisteX113" fmla="*/ 3259455 w 3515995"/>
                    <a:gd name="connsiteY113" fmla="*/ 179705 h 1719580"/>
                    <a:gd name="connisteX114" fmla="*/ 3195320 w 3515995"/>
                    <a:gd name="connsiteY114" fmla="*/ 166370 h 1719580"/>
                    <a:gd name="connisteX115" fmla="*/ 3105785 w 3515995"/>
                    <a:gd name="connsiteY115" fmla="*/ 179705 h 1719580"/>
                    <a:gd name="connisteX116" fmla="*/ 3041650 w 3515995"/>
                    <a:gd name="connsiteY116" fmla="*/ 205105 h 1719580"/>
                    <a:gd name="connisteX117" fmla="*/ 2964180 w 3515995"/>
                    <a:gd name="connsiteY117" fmla="*/ 230505 h 1719580"/>
                    <a:gd name="connisteX118" fmla="*/ 2900045 w 3515995"/>
                    <a:gd name="connsiteY118" fmla="*/ 243840 h 1719580"/>
                    <a:gd name="connisteX119" fmla="*/ 2823210 w 3515995"/>
                    <a:gd name="connsiteY119" fmla="*/ 256540 h 1719580"/>
                    <a:gd name="connisteX120" fmla="*/ 2759075 w 3515995"/>
                    <a:gd name="connsiteY120" fmla="*/ 269240 h 1719580"/>
                    <a:gd name="connisteX121" fmla="*/ 2682240 w 3515995"/>
                    <a:gd name="connsiteY121" fmla="*/ 256540 h 1719580"/>
                    <a:gd name="connisteX122" fmla="*/ 2668905 w 3515995"/>
                    <a:gd name="connsiteY122" fmla="*/ 192405 h 1719580"/>
                    <a:gd name="connisteX123" fmla="*/ 2707640 w 3515995"/>
                    <a:gd name="connsiteY123" fmla="*/ 128270 h 1719580"/>
                    <a:gd name="connisteX124" fmla="*/ 2720340 w 3515995"/>
                    <a:gd name="connsiteY124" fmla="*/ 64135 h 1719580"/>
                    <a:gd name="connisteX125" fmla="*/ 2656205 w 3515995"/>
                    <a:gd name="connsiteY125" fmla="*/ 50800 h 1719580"/>
                    <a:gd name="connisteX126" fmla="*/ 2592070 w 3515995"/>
                    <a:gd name="connsiteY126" fmla="*/ 64135 h 1719580"/>
                    <a:gd name="connisteX127" fmla="*/ 2527935 w 3515995"/>
                    <a:gd name="connsiteY127" fmla="*/ 64135 h 1719580"/>
                    <a:gd name="connisteX128" fmla="*/ 2463800 w 3515995"/>
                    <a:gd name="connsiteY128" fmla="*/ 12700 h 1719580"/>
                    <a:gd name="connisteX129" fmla="*/ 2399665 w 3515995"/>
                    <a:gd name="connsiteY129" fmla="*/ 0 h 1719580"/>
                    <a:gd name="connisteX130" fmla="*/ 2374265 w 3515995"/>
                    <a:gd name="connsiteY130" fmla="*/ 0 h 1719580"/>
                  </a:gdLst>
                  <a:cxnLst>
                    <a:cxn ang="0">
                      <a:pos x="connisteX0" y="connsiteY0"/>
                    </a:cxn>
                    <a:cxn ang="0">
                      <a:pos x="connisteX1" y="connsiteY1"/>
                    </a:cxn>
                    <a:cxn ang="0">
                      <a:pos x="connisteX2" y="connsiteY2"/>
                    </a:cxn>
                    <a:cxn ang="0">
                      <a:pos x="connisteX3" y="connsiteY3"/>
                    </a:cxn>
                    <a:cxn ang="0">
                      <a:pos x="connisteX4" y="connsiteY4"/>
                    </a:cxn>
                    <a:cxn ang="0">
                      <a:pos x="connisteX5" y="connsiteY5"/>
                    </a:cxn>
                    <a:cxn ang="0">
                      <a:pos x="connisteX6" y="connsiteY6"/>
                    </a:cxn>
                    <a:cxn ang="0">
                      <a:pos x="connisteX7" y="connsiteY7"/>
                    </a:cxn>
                    <a:cxn ang="0">
                      <a:pos x="connisteX8" y="connsiteY8"/>
                    </a:cxn>
                    <a:cxn ang="0">
                      <a:pos x="connisteX9" y="connsiteY9"/>
                    </a:cxn>
                    <a:cxn ang="0">
                      <a:pos x="connisteX10" y="connsiteY10"/>
                    </a:cxn>
                    <a:cxn ang="0">
                      <a:pos x="connisteX11" y="connsiteY11"/>
                    </a:cxn>
                    <a:cxn ang="0">
                      <a:pos x="connisteX12" y="connsiteY12"/>
                    </a:cxn>
                    <a:cxn ang="0">
                      <a:pos x="connisteX13" y="connsiteY13"/>
                    </a:cxn>
                    <a:cxn ang="0">
                      <a:pos x="connisteX14" y="connsiteY14"/>
                    </a:cxn>
                    <a:cxn ang="0">
                      <a:pos x="connisteX15" y="connsiteY15"/>
                    </a:cxn>
                    <a:cxn ang="0">
                      <a:pos x="connisteX16" y="connsiteY16"/>
                    </a:cxn>
                    <a:cxn ang="0">
                      <a:pos x="connisteX17" y="connsiteY17"/>
                    </a:cxn>
                    <a:cxn ang="0">
                      <a:pos x="connisteX18" y="connsiteY18"/>
                    </a:cxn>
                    <a:cxn ang="0">
                      <a:pos x="connisteX19" y="connsiteY19"/>
                    </a:cxn>
                    <a:cxn ang="0">
                      <a:pos x="connisteX20" y="connsiteY20"/>
                    </a:cxn>
                    <a:cxn ang="0">
                      <a:pos x="connisteX21" y="connsiteY21"/>
                    </a:cxn>
                    <a:cxn ang="0">
                      <a:pos x="connisteX22" y="connsiteY22"/>
                    </a:cxn>
                    <a:cxn ang="0">
                      <a:pos x="connisteX23" y="connsiteY23"/>
                    </a:cxn>
                    <a:cxn ang="0">
                      <a:pos x="connisteX24" y="connsiteY24"/>
                    </a:cxn>
                    <a:cxn ang="0">
                      <a:pos x="connisteX25" y="connsiteY25"/>
                    </a:cxn>
                    <a:cxn ang="0">
                      <a:pos x="connisteX26" y="connsiteY26"/>
                    </a:cxn>
                    <a:cxn ang="0">
                      <a:pos x="connisteX27" y="connsiteY27"/>
                    </a:cxn>
                    <a:cxn ang="0">
                      <a:pos x="connisteX28" y="connsiteY28"/>
                    </a:cxn>
                    <a:cxn ang="0">
                      <a:pos x="connisteX29" y="connsiteY29"/>
                    </a:cxn>
                    <a:cxn ang="0">
                      <a:pos x="connisteX30" y="connsiteY30"/>
                    </a:cxn>
                    <a:cxn ang="0">
                      <a:pos x="connisteX31" y="connsiteY31"/>
                    </a:cxn>
                    <a:cxn ang="0">
                      <a:pos x="connisteX32" y="connsiteY32"/>
                    </a:cxn>
                    <a:cxn ang="0">
                      <a:pos x="connisteX33" y="connsiteY33"/>
                    </a:cxn>
                    <a:cxn ang="0">
                      <a:pos x="connisteX34" y="connsiteY34"/>
                    </a:cxn>
                    <a:cxn ang="0">
                      <a:pos x="connisteX35" y="connsiteY35"/>
                    </a:cxn>
                    <a:cxn ang="0">
                      <a:pos x="connisteX36" y="connsiteY36"/>
                    </a:cxn>
                    <a:cxn ang="0">
                      <a:pos x="connisteX37" y="connsiteY37"/>
                    </a:cxn>
                    <a:cxn ang="0">
                      <a:pos x="connisteX38" y="connsiteY38"/>
                    </a:cxn>
                    <a:cxn ang="0">
                      <a:pos x="connisteX39" y="connsiteY39"/>
                    </a:cxn>
                    <a:cxn ang="0">
                      <a:pos x="connisteX40" y="connsiteY40"/>
                    </a:cxn>
                    <a:cxn ang="0">
                      <a:pos x="connisteX41" y="connsiteY41"/>
                    </a:cxn>
                    <a:cxn ang="0">
                      <a:pos x="connisteX42" y="connsiteY42"/>
                    </a:cxn>
                    <a:cxn ang="0">
                      <a:pos x="connisteX43" y="connsiteY43"/>
                    </a:cxn>
                    <a:cxn ang="0">
                      <a:pos x="connisteX44" y="connsiteY44"/>
                    </a:cxn>
                    <a:cxn ang="0">
                      <a:pos x="connisteX45" y="connsiteY45"/>
                    </a:cxn>
                    <a:cxn ang="0">
                      <a:pos x="connisteX46" y="connsiteY46"/>
                    </a:cxn>
                    <a:cxn ang="0">
                      <a:pos x="connisteX47" y="connsiteY47"/>
                    </a:cxn>
                    <a:cxn ang="0">
                      <a:pos x="connisteX48" y="connsiteY48"/>
                    </a:cxn>
                    <a:cxn ang="0">
                      <a:pos x="connisteX49" y="connsiteY49"/>
                    </a:cxn>
                    <a:cxn ang="0">
                      <a:pos x="connisteX50" y="connsiteY50"/>
                    </a:cxn>
                    <a:cxn ang="0">
                      <a:pos x="connisteX51" y="connsiteY51"/>
                    </a:cxn>
                    <a:cxn ang="0">
                      <a:pos x="connisteX52" y="connsiteY52"/>
                    </a:cxn>
                    <a:cxn ang="0">
                      <a:pos x="connisteX53" y="connsiteY53"/>
                    </a:cxn>
                    <a:cxn ang="0">
                      <a:pos x="connisteX54" y="connsiteY54"/>
                    </a:cxn>
                    <a:cxn ang="0">
                      <a:pos x="connisteX55" y="connsiteY55"/>
                    </a:cxn>
                    <a:cxn ang="0">
                      <a:pos x="connisteX56" y="connsiteY56"/>
                    </a:cxn>
                    <a:cxn ang="0">
                      <a:pos x="connisteX57" y="connsiteY57"/>
                    </a:cxn>
                    <a:cxn ang="0">
                      <a:pos x="connisteX58" y="connsiteY58"/>
                    </a:cxn>
                    <a:cxn ang="0">
                      <a:pos x="connisteX59" y="connsiteY59"/>
                    </a:cxn>
                    <a:cxn ang="0">
                      <a:pos x="connisteX60" y="connsiteY60"/>
                    </a:cxn>
                    <a:cxn ang="0">
                      <a:pos x="connisteX61" y="connsiteY61"/>
                    </a:cxn>
                    <a:cxn ang="0">
                      <a:pos x="connisteX62" y="connsiteY62"/>
                    </a:cxn>
                    <a:cxn ang="0">
                      <a:pos x="connisteX63" y="connsiteY63"/>
                    </a:cxn>
                    <a:cxn ang="0">
                      <a:pos x="connisteX64" y="connsiteY64"/>
                    </a:cxn>
                    <a:cxn ang="0">
                      <a:pos x="connisteX65" y="connsiteY65"/>
                    </a:cxn>
                    <a:cxn ang="0">
                      <a:pos x="connisteX66" y="connsiteY66"/>
                    </a:cxn>
                    <a:cxn ang="0">
                      <a:pos x="connisteX67" y="connsiteY67"/>
                    </a:cxn>
                    <a:cxn ang="0">
                      <a:pos x="connisteX68" y="connsiteY68"/>
                    </a:cxn>
                    <a:cxn ang="0">
                      <a:pos x="connisteX69" y="connsiteY69"/>
                    </a:cxn>
                    <a:cxn ang="0">
                      <a:pos x="connisteX70" y="connsiteY70"/>
                    </a:cxn>
                    <a:cxn ang="0">
                      <a:pos x="connisteX71" y="connsiteY71"/>
                    </a:cxn>
                    <a:cxn ang="0">
                      <a:pos x="connisteX72" y="connsiteY72"/>
                    </a:cxn>
                    <a:cxn ang="0">
                      <a:pos x="connisteX73" y="connsiteY73"/>
                    </a:cxn>
                    <a:cxn ang="0">
                      <a:pos x="connisteX74" y="connsiteY74"/>
                    </a:cxn>
                    <a:cxn ang="0">
                      <a:pos x="connisteX75" y="connsiteY75"/>
                    </a:cxn>
                    <a:cxn ang="0">
                      <a:pos x="connisteX76" y="connsiteY76"/>
                    </a:cxn>
                    <a:cxn ang="0">
                      <a:pos x="connisteX77" y="connsiteY77"/>
                    </a:cxn>
                    <a:cxn ang="0">
                      <a:pos x="connisteX78" y="connsiteY78"/>
                    </a:cxn>
                    <a:cxn ang="0">
                      <a:pos x="connisteX79" y="connsiteY79"/>
                    </a:cxn>
                    <a:cxn ang="0">
                      <a:pos x="connisteX80" y="connsiteY80"/>
                    </a:cxn>
                    <a:cxn ang="0">
                      <a:pos x="connisteX81" y="connsiteY81"/>
                    </a:cxn>
                    <a:cxn ang="0">
                      <a:pos x="connisteX82" y="connsiteY82"/>
                    </a:cxn>
                    <a:cxn ang="0">
                      <a:pos x="connisteX83" y="connsiteY83"/>
                    </a:cxn>
                    <a:cxn ang="0">
                      <a:pos x="connisteX84" y="connsiteY84"/>
                    </a:cxn>
                    <a:cxn ang="0">
                      <a:pos x="connisteX85" y="connsiteY85"/>
                    </a:cxn>
                    <a:cxn ang="0">
                      <a:pos x="connisteX86" y="connsiteY86"/>
                    </a:cxn>
                    <a:cxn ang="0">
                      <a:pos x="connisteX87" y="connsiteY87"/>
                    </a:cxn>
                    <a:cxn ang="0">
                      <a:pos x="connisteX88" y="connsiteY88"/>
                    </a:cxn>
                    <a:cxn ang="0">
                      <a:pos x="connisteX89" y="connsiteY89"/>
                    </a:cxn>
                    <a:cxn ang="0">
                      <a:pos x="connisteX90" y="connsiteY90"/>
                    </a:cxn>
                    <a:cxn ang="0">
                      <a:pos x="connisteX91" y="connsiteY91"/>
                    </a:cxn>
                    <a:cxn ang="0">
                      <a:pos x="connisteX92" y="connsiteY92"/>
                    </a:cxn>
                    <a:cxn ang="0">
                      <a:pos x="connisteX93" y="connsiteY93"/>
                    </a:cxn>
                    <a:cxn ang="0">
                      <a:pos x="connisteX94" y="connsiteY94"/>
                    </a:cxn>
                    <a:cxn ang="0">
                      <a:pos x="connisteX95" y="connsiteY95"/>
                    </a:cxn>
                    <a:cxn ang="0">
                      <a:pos x="connisteX96" y="connsiteY96"/>
                    </a:cxn>
                    <a:cxn ang="0">
                      <a:pos x="connisteX97" y="connsiteY97"/>
                    </a:cxn>
                    <a:cxn ang="0">
                      <a:pos x="connisteX98" y="connsiteY98"/>
                    </a:cxn>
                    <a:cxn ang="0">
                      <a:pos x="connisteX99" y="connsiteY99"/>
                    </a:cxn>
                    <a:cxn ang="0">
                      <a:pos x="connisteX100" y="connsiteY100"/>
                    </a:cxn>
                    <a:cxn ang="0">
                      <a:pos x="connisteX101" y="connsiteY101"/>
                    </a:cxn>
                    <a:cxn ang="0">
                      <a:pos x="connisteX102" y="connsiteY102"/>
                    </a:cxn>
                    <a:cxn ang="0">
                      <a:pos x="connisteX103" y="connsiteY103"/>
                    </a:cxn>
                    <a:cxn ang="0">
                      <a:pos x="connisteX104" y="connsiteY104"/>
                    </a:cxn>
                    <a:cxn ang="0">
                      <a:pos x="connisteX105" y="connsiteY105"/>
                    </a:cxn>
                    <a:cxn ang="0">
                      <a:pos x="connisteX106" y="connsiteY106"/>
                    </a:cxn>
                    <a:cxn ang="0">
                      <a:pos x="connisteX107" y="connsiteY107"/>
                    </a:cxn>
                    <a:cxn ang="0">
                      <a:pos x="connisteX108" y="connsiteY108"/>
                    </a:cxn>
                    <a:cxn ang="0">
                      <a:pos x="connisteX109" y="connsiteY109"/>
                    </a:cxn>
                    <a:cxn ang="0">
                      <a:pos x="connisteX110" y="connsiteY110"/>
                    </a:cxn>
                    <a:cxn ang="0">
                      <a:pos x="connisteX111" y="connsiteY111"/>
                    </a:cxn>
                    <a:cxn ang="0">
                      <a:pos x="connisteX112" y="connsiteY112"/>
                    </a:cxn>
                    <a:cxn ang="0">
                      <a:pos x="connisteX113" y="connsiteY113"/>
                    </a:cxn>
                    <a:cxn ang="0">
                      <a:pos x="connisteX114" y="connsiteY114"/>
                    </a:cxn>
                    <a:cxn ang="0">
                      <a:pos x="connisteX115" y="connsiteY115"/>
                    </a:cxn>
                    <a:cxn ang="0">
                      <a:pos x="connisteX116" y="connsiteY116"/>
                    </a:cxn>
                    <a:cxn ang="0">
                      <a:pos x="connisteX117" y="connsiteY117"/>
                    </a:cxn>
                    <a:cxn ang="0">
                      <a:pos x="connisteX118" y="connsiteY118"/>
                    </a:cxn>
                    <a:cxn ang="0">
                      <a:pos x="connisteX119" y="connsiteY119"/>
                    </a:cxn>
                    <a:cxn ang="0">
                      <a:pos x="connisteX120" y="connsiteY120"/>
                    </a:cxn>
                    <a:cxn ang="0">
                      <a:pos x="connisteX121" y="connsiteY121"/>
                    </a:cxn>
                    <a:cxn ang="0">
                      <a:pos x="connisteX122" y="connsiteY122"/>
                    </a:cxn>
                    <a:cxn ang="0">
                      <a:pos x="connisteX123" y="connsiteY123"/>
                    </a:cxn>
                    <a:cxn ang="0">
                      <a:pos x="connisteX124" y="connsiteY124"/>
                    </a:cxn>
                    <a:cxn ang="0">
                      <a:pos x="connisteX125" y="connsiteY125"/>
                    </a:cxn>
                    <a:cxn ang="0">
                      <a:pos x="connisteX126" y="connsiteY126"/>
                    </a:cxn>
                    <a:cxn ang="0">
                      <a:pos x="connisteX127" y="connsiteY127"/>
                    </a:cxn>
                    <a:cxn ang="0">
                      <a:pos x="connisteX128" y="connsiteY128"/>
                    </a:cxn>
                    <a:cxn ang="0">
                      <a:pos x="connisteX129" y="connsiteY129"/>
                    </a:cxn>
                    <a:cxn ang="0">
                      <a:pos x="connisteX130" y="connsiteY130"/>
                    </a:cxn>
                  </a:cxnLst>
                  <a:rect l="l" t="t" r="r" b="b"/>
                  <a:pathLst>
                    <a:path w="3515995" h="1719580">
                      <a:moveTo>
                        <a:pt x="628650" y="140970"/>
                      </a:moveTo>
                      <a:lnTo>
                        <a:pt x="564515" y="140970"/>
                      </a:lnTo>
                      <a:lnTo>
                        <a:pt x="500380" y="166370"/>
                      </a:lnTo>
                      <a:lnTo>
                        <a:pt x="436245" y="192405"/>
                      </a:lnTo>
                      <a:lnTo>
                        <a:pt x="372110" y="205105"/>
                      </a:lnTo>
                      <a:lnTo>
                        <a:pt x="372110" y="269240"/>
                      </a:lnTo>
                      <a:lnTo>
                        <a:pt x="307975" y="243840"/>
                      </a:lnTo>
                      <a:lnTo>
                        <a:pt x="243840" y="230505"/>
                      </a:lnTo>
                      <a:lnTo>
                        <a:pt x="179705" y="230505"/>
                      </a:lnTo>
                      <a:lnTo>
                        <a:pt x="115570" y="230505"/>
                      </a:lnTo>
                      <a:lnTo>
                        <a:pt x="50800" y="269240"/>
                      </a:lnTo>
                      <a:lnTo>
                        <a:pt x="25400" y="333375"/>
                      </a:lnTo>
                      <a:lnTo>
                        <a:pt x="0" y="397510"/>
                      </a:lnTo>
                      <a:lnTo>
                        <a:pt x="64135" y="436245"/>
                      </a:lnTo>
                      <a:lnTo>
                        <a:pt x="128270" y="474345"/>
                      </a:lnTo>
                      <a:lnTo>
                        <a:pt x="205105" y="538480"/>
                      </a:lnTo>
                      <a:lnTo>
                        <a:pt x="269240" y="564515"/>
                      </a:lnTo>
                      <a:lnTo>
                        <a:pt x="333375" y="577215"/>
                      </a:lnTo>
                      <a:lnTo>
                        <a:pt x="397510" y="615950"/>
                      </a:lnTo>
                      <a:lnTo>
                        <a:pt x="461645" y="654050"/>
                      </a:lnTo>
                      <a:lnTo>
                        <a:pt x="525780" y="692785"/>
                      </a:lnTo>
                      <a:lnTo>
                        <a:pt x="603250" y="692785"/>
                      </a:lnTo>
                      <a:lnTo>
                        <a:pt x="628650" y="756920"/>
                      </a:lnTo>
                      <a:lnTo>
                        <a:pt x="564515" y="795655"/>
                      </a:lnTo>
                      <a:lnTo>
                        <a:pt x="538480" y="872490"/>
                      </a:lnTo>
                      <a:lnTo>
                        <a:pt x="589915" y="949325"/>
                      </a:lnTo>
                      <a:lnTo>
                        <a:pt x="654050" y="975360"/>
                      </a:lnTo>
                      <a:lnTo>
                        <a:pt x="718185" y="1039495"/>
                      </a:lnTo>
                      <a:lnTo>
                        <a:pt x="782320" y="1052195"/>
                      </a:lnTo>
                      <a:lnTo>
                        <a:pt x="847090" y="1052195"/>
                      </a:lnTo>
                      <a:lnTo>
                        <a:pt x="911225" y="1039495"/>
                      </a:lnTo>
                      <a:lnTo>
                        <a:pt x="975360" y="1039495"/>
                      </a:lnTo>
                      <a:lnTo>
                        <a:pt x="1039495" y="1039495"/>
                      </a:lnTo>
                      <a:lnTo>
                        <a:pt x="1103630" y="1039495"/>
                      </a:lnTo>
                      <a:lnTo>
                        <a:pt x="1167765" y="1039495"/>
                      </a:lnTo>
                      <a:lnTo>
                        <a:pt x="1231900" y="1026160"/>
                      </a:lnTo>
                      <a:lnTo>
                        <a:pt x="1296035" y="1026160"/>
                      </a:lnTo>
                      <a:lnTo>
                        <a:pt x="1372870" y="1039495"/>
                      </a:lnTo>
                      <a:lnTo>
                        <a:pt x="1437005" y="1039495"/>
                      </a:lnTo>
                      <a:lnTo>
                        <a:pt x="1501140" y="1052195"/>
                      </a:lnTo>
                      <a:lnTo>
                        <a:pt x="1513840" y="1116330"/>
                      </a:lnTo>
                      <a:lnTo>
                        <a:pt x="1513840" y="1180465"/>
                      </a:lnTo>
                      <a:lnTo>
                        <a:pt x="1488440" y="1244600"/>
                      </a:lnTo>
                      <a:lnTo>
                        <a:pt x="1475740" y="1308735"/>
                      </a:lnTo>
                      <a:lnTo>
                        <a:pt x="1513840" y="1372870"/>
                      </a:lnTo>
                      <a:lnTo>
                        <a:pt x="1578610" y="1372870"/>
                      </a:lnTo>
                      <a:lnTo>
                        <a:pt x="1642745" y="1360170"/>
                      </a:lnTo>
                      <a:lnTo>
                        <a:pt x="1642745" y="1437005"/>
                      </a:lnTo>
                      <a:lnTo>
                        <a:pt x="1578610" y="1463040"/>
                      </a:lnTo>
                      <a:lnTo>
                        <a:pt x="1513840" y="1475740"/>
                      </a:lnTo>
                      <a:lnTo>
                        <a:pt x="1449705" y="1501140"/>
                      </a:lnTo>
                      <a:lnTo>
                        <a:pt x="1385570" y="1513840"/>
                      </a:lnTo>
                      <a:lnTo>
                        <a:pt x="1321435" y="1552575"/>
                      </a:lnTo>
                      <a:lnTo>
                        <a:pt x="1257300" y="1578610"/>
                      </a:lnTo>
                      <a:lnTo>
                        <a:pt x="1193165" y="1629410"/>
                      </a:lnTo>
                      <a:lnTo>
                        <a:pt x="1257300" y="1655445"/>
                      </a:lnTo>
                      <a:lnTo>
                        <a:pt x="1321435" y="1629410"/>
                      </a:lnTo>
                      <a:lnTo>
                        <a:pt x="1334770" y="1693545"/>
                      </a:lnTo>
                      <a:lnTo>
                        <a:pt x="1398905" y="1706880"/>
                      </a:lnTo>
                      <a:lnTo>
                        <a:pt x="1463040" y="1706880"/>
                      </a:lnTo>
                      <a:lnTo>
                        <a:pt x="1527175" y="1719580"/>
                      </a:lnTo>
                      <a:lnTo>
                        <a:pt x="1591310" y="1719580"/>
                      </a:lnTo>
                      <a:lnTo>
                        <a:pt x="1655445" y="1719580"/>
                      </a:lnTo>
                      <a:lnTo>
                        <a:pt x="1719580" y="1680845"/>
                      </a:lnTo>
                      <a:lnTo>
                        <a:pt x="1783715" y="1642745"/>
                      </a:lnTo>
                      <a:lnTo>
                        <a:pt x="1809115" y="1578610"/>
                      </a:lnTo>
                      <a:lnTo>
                        <a:pt x="1809115" y="1513840"/>
                      </a:lnTo>
                      <a:lnTo>
                        <a:pt x="1744980" y="1463040"/>
                      </a:lnTo>
                      <a:lnTo>
                        <a:pt x="1680845" y="1463040"/>
                      </a:lnTo>
                      <a:lnTo>
                        <a:pt x="1616710" y="1437005"/>
                      </a:lnTo>
                      <a:lnTo>
                        <a:pt x="1642745" y="1372870"/>
                      </a:lnTo>
                      <a:lnTo>
                        <a:pt x="1706880" y="1347470"/>
                      </a:lnTo>
                      <a:lnTo>
                        <a:pt x="1655445" y="1283335"/>
                      </a:lnTo>
                      <a:lnTo>
                        <a:pt x="1616710" y="1219200"/>
                      </a:lnTo>
                      <a:lnTo>
                        <a:pt x="1616710" y="1141730"/>
                      </a:lnTo>
                      <a:lnTo>
                        <a:pt x="1693545" y="1116330"/>
                      </a:lnTo>
                      <a:lnTo>
                        <a:pt x="1771015" y="1077595"/>
                      </a:lnTo>
                      <a:lnTo>
                        <a:pt x="1835150" y="1064895"/>
                      </a:lnTo>
                      <a:lnTo>
                        <a:pt x="1899285" y="1052195"/>
                      </a:lnTo>
                      <a:lnTo>
                        <a:pt x="1963420" y="1039495"/>
                      </a:lnTo>
                      <a:lnTo>
                        <a:pt x="2027555" y="1013460"/>
                      </a:lnTo>
                      <a:lnTo>
                        <a:pt x="2091690" y="988060"/>
                      </a:lnTo>
                      <a:lnTo>
                        <a:pt x="2155825" y="962025"/>
                      </a:lnTo>
                      <a:lnTo>
                        <a:pt x="2232660" y="949325"/>
                      </a:lnTo>
                      <a:lnTo>
                        <a:pt x="2296795" y="911225"/>
                      </a:lnTo>
                      <a:lnTo>
                        <a:pt x="2360930" y="897890"/>
                      </a:lnTo>
                      <a:lnTo>
                        <a:pt x="2425065" y="872490"/>
                      </a:lnTo>
                      <a:lnTo>
                        <a:pt x="2451100" y="808355"/>
                      </a:lnTo>
                      <a:lnTo>
                        <a:pt x="2386965" y="795655"/>
                      </a:lnTo>
                      <a:lnTo>
                        <a:pt x="2412365" y="731520"/>
                      </a:lnTo>
                      <a:lnTo>
                        <a:pt x="2463800" y="667385"/>
                      </a:lnTo>
                      <a:lnTo>
                        <a:pt x="2540635" y="667385"/>
                      </a:lnTo>
                      <a:lnTo>
                        <a:pt x="2566670" y="731520"/>
                      </a:lnTo>
                      <a:lnTo>
                        <a:pt x="2604770" y="795655"/>
                      </a:lnTo>
                      <a:lnTo>
                        <a:pt x="2668905" y="808355"/>
                      </a:lnTo>
                      <a:lnTo>
                        <a:pt x="2733040" y="808355"/>
                      </a:lnTo>
                      <a:lnTo>
                        <a:pt x="2810510" y="769620"/>
                      </a:lnTo>
                      <a:lnTo>
                        <a:pt x="2874645" y="756920"/>
                      </a:lnTo>
                      <a:lnTo>
                        <a:pt x="2938780" y="731520"/>
                      </a:lnTo>
                      <a:lnTo>
                        <a:pt x="3041650" y="705485"/>
                      </a:lnTo>
                      <a:lnTo>
                        <a:pt x="3105785" y="705485"/>
                      </a:lnTo>
                      <a:lnTo>
                        <a:pt x="3182620" y="692785"/>
                      </a:lnTo>
                      <a:lnTo>
                        <a:pt x="3246755" y="667385"/>
                      </a:lnTo>
                      <a:lnTo>
                        <a:pt x="3310890" y="654050"/>
                      </a:lnTo>
                      <a:lnTo>
                        <a:pt x="3375025" y="641350"/>
                      </a:lnTo>
                      <a:lnTo>
                        <a:pt x="3439160" y="589915"/>
                      </a:lnTo>
                      <a:lnTo>
                        <a:pt x="3490595" y="525780"/>
                      </a:lnTo>
                      <a:lnTo>
                        <a:pt x="3515995" y="461645"/>
                      </a:lnTo>
                      <a:lnTo>
                        <a:pt x="3515995" y="397510"/>
                      </a:lnTo>
                      <a:lnTo>
                        <a:pt x="3451860" y="372110"/>
                      </a:lnTo>
                      <a:lnTo>
                        <a:pt x="3387725" y="346075"/>
                      </a:lnTo>
                      <a:lnTo>
                        <a:pt x="3375025" y="281940"/>
                      </a:lnTo>
                      <a:lnTo>
                        <a:pt x="3336290" y="217805"/>
                      </a:lnTo>
                      <a:lnTo>
                        <a:pt x="3259455" y="179705"/>
                      </a:lnTo>
                      <a:lnTo>
                        <a:pt x="3195320" y="166370"/>
                      </a:lnTo>
                      <a:lnTo>
                        <a:pt x="3105785" y="179705"/>
                      </a:lnTo>
                      <a:lnTo>
                        <a:pt x="3041650" y="205105"/>
                      </a:lnTo>
                      <a:lnTo>
                        <a:pt x="2964180" y="230505"/>
                      </a:lnTo>
                      <a:lnTo>
                        <a:pt x="2900045" y="243840"/>
                      </a:lnTo>
                      <a:lnTo>
                        <a:pt x="2823210" y="256540"/>
                      </a:lnTo>
                      <a:lnTo>
                        <a:pt x="2759075" y="269240"/>
                      </a:lnTo>
                      <a:lnTo>
                        <a:pt x="2682240" y="256540"/>
                      </a:lnTo>
                      <a:lnTo>
                        <a:pt x="2668905" y="192405"/>
                      </a:lnTo>
                      <a:lnTo>
                        <a:pt x="2707640" y="128270"/>
                      </a:lnTo>
                      <a:lnTo>
                        <a:pt x="2720340" y="64135"/>
                      </a:lnTo>
                      <a:lnTo>
                        <a:pt x="2656205" y="50800"/>
                      </a:lnTo>
                      <a:lnTo>
                        <a:pt x="2592070" y="64135"/>
                      </a:lnTo>
                      <a:lnTo>
                        <a:pt x="2527935" y="64135"/>
                      </a:lnTo>
                      <a:lnTo>
                        <a:pt x="2463800" y="12700"/>
                      </a:lnTo>
                      <a:lnTo>
                        <a:pt x="2399665" y="0"/>
                      </a:lnTo>
                      <a:lnTo>
                        <a:pt x="2374265" y="0"/>
                      </a:lnTo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anchor="ctr"/>
                <a:lstStyle>
                  <a:defPPr>
                    <a:defRPr lang="zh-CN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任意多边形 44"/>
                <p:cNvSpPr/>
                <p:nvPr>
                  <p:custDataLst>
                    <p:tags r:id="rId41"/>
                  </p:custDataLst>
                </p:nvPr>
              </p:nvSpPr>
              <p:spPr>
                <a:xfrm>
                  <a:off x="5022" y="4955"/>
                  <a:ext cx="3455" cy="3558"/>
                </a:xfrm>
                <a:custGeom>
                  <a:gdLst>
                    <a:gd name="connisteX0" fmla="*/ 0 w 2194560"/>
                    <a:gd name="connsiteY0" fmla="*/ 718820 h 2258695"/>
                    <a:gd name="connisteX1" fmla="*/ 64135 w 2194560"/>
                    <a:gd name="connsiteY1" fmla="*/ 744220 h 2258695"/>
                    <a:gd name="connisteX2" fmla="*/ 114935 w 2194560"/>
                    <a:gd name="connsiteY2" fmla="*/ 808355 h 2258695"/>
                    <a:gd name="connisteX3" fmla="*/ 50800 w 2194560"/>
                    <a:gd name="connsiteY3" fmla="*/ 782955 h 2258695"/>
                    <a:gd name="connisteX4" fmla="*/ 0 w 2194560"/>
                    <a:gd name="connsiteY4" fmla="*/ 847090 h 2258695"/>
                    <a:gd name="connisteX5" fmla="*/ 64135 w 2194560"/>
                    <a:gd name="connsiteY5" fmla="*/ 872490 h 2258695"/>
                    <a:gd name="connisteX6" fmla="*/ 114935 w 2194560"/>
                    <a:gd name="connsiteY6" fmla="*/ 949325 h 2258695"/>
                    <a:gd name="connisteX7" fmla="*/ 128270 w 2194560"/>
                    <a:gd name="connsiteY7" fmla="*/ 1014095 h 2258695"/>
                    <a:gd name="connisteX8" fmla="*/ 166370 w 2194560"/>
                    <a:gd name="connsiteY8" fmla="*/ 1078230 h 2258695"/>
                    <a:gd name="connisteX9" fmla="*/ 166370 w 2194560"/>
                    <a:gd name="connsiteY9" fmla="*/ 1155065 h 2258695"/>
                    <a:gd name="connisteX10" fmla="*/ 153670 w 2194560"/>
                    <a:gd name="connsiteY10" fmla="*/ 1219200 h 2258695"/>
                    <a:gd name="connisteX11" fmla="*/ 140970 w 2194560"/>
                    <a:gd name="connsiteY11" fmla="*/ 1296035 h 2258695"/>
                    <a:gd name="connisteX12" fmla="*/ 76835 w 2194560"/>
                    <a:gd name="connsiteY12" fmla="*/ 1308735 h 2258695"/>
                    <a:gd name="connisteX13" fmla="*/ 64135 w 2194560"/>
                    <a:gd name="connsiteY13" fmla="*/ 1372870 h 2258695"/>
                    <a:gd name="connisteX14" fmla="*/ 114935 w 2194560"/>
                    <a:gd name="connsiteY14" fmla="*/ 1437005 h 2258695"/>
                    <a:gd name="connisteX15" fmla="*/ 114935 w 2194560"/>
                    <a:gd name="connsiteY15" fmla="*/ 1501775 h 2258695"/>
                    <a:gd name="connisteX16" fmla="*/ 153670 w 2194560"/>
                    <a:gd name="connsiteY16" fmla="*/ 1565910 h 2258695"/>
                    <a:gd name="connisteX17" fmla="*/ 217805 w 2194560"/>
                    <a:gd name="connsiteY17" fmla="*/ 1591310 h 2258695"/>
                    <a:gd name="connisteX18" fmla="*/ 230505 w 2194560"/>
                    <a:gd name="connsiteY18" fmla="*/ 1655445 h 2258695"/>
                    <a:gd name="connisteX19" fmla="*/ 217805 w 2194560"/>
                    <a:gd name="connsiteY19" fmla="*/ 1732280 h 2258695"/>
                    <a:gd name="connisteX20" fmla="*/ 205105 w 2194560"/>
                    <a:gd name="connsiteY20" fmla="*/ 1796415 h 2258695"/>
                    <a:gd name="connisteX21" fmla="*/ 192405 w 2194560"/>
                    <a:gd name="connsiteY21" fmla="*/ 1873885 h 2258695"/>
                    <a:gd name="connisteX22" fmla="*/ 256540 w 2194560"/>
                    <a:gd name="connsiteY22" fmla="*/ 1924685 h 2258695"/>
                    <a:gd name="connisteX23" fmla="*/ 320675 w 2194560"/>
                    <a:gd name="connsiteY23" fmla="*/ 1950720 h 2258695"/>
                    <a:gd name="connisteX24" fmla="*/ 384810 w 2194560"/>
                    <a:gd name="connsiteY24" fmla="*/ 1976120 h 2258695"/>
                    <a:gd name="connisteX25" fmla="*/ 422910 w 2194560"/>
                    <a:gd name="connsiteY25" fmla="*/ 2040255 h 2258695"/>
                    <a:gd name="connisteX26" fmla="*/ 410210 w 2194560"/>
                    <a:gd name="connsiteY26" fmla="*/ 2104390 h 2258695"/>
                    <a:gd name="connisteX27" fmla="*/ 487680 w 2194560"/>
                    <a:gd name="connsiteY27" fmla="*/ 2117725 h 2258695"/>
                    <a:gd name="connisteX28" fmla="*/ 551815 w 2194560"/>
                    <a:gd name="connsiteY28" fmla="*/ 2117725 h 2258695"/>
                    <a:gd name="connisteX29" fmla="*/ 628650 w 2194560"/>
                    <a:gd name="connsiteY29" fmla="*/ 2104390 h 2258695"/>
                    <a:gd name="connisteX30" fmla="*/ 692785 w 2194560"/>
                    <a:gd name="connsiteY30" fmla="*/ 2104390 h 2258695"/>
                    <a:gd name="connisteX31" fmla="*/ 756920 w 2194560"/>
                    <a:gd name="connsiteY31" fmla="*/ 2104390 h 2258695"/>
                    <a:gd name="connisteX32" fmla="*/ 821055 w 2194560"/>
                    <a:gd name="connsiteY32" fmla="*/ 2104390 h 2258695"/>
                    <a:gd name="connisteX33" fmla="*/ 885190 w 2194560"/>
                    <a:gd name="connsiteY33" fmla="*/ 2104390 h 2258695"/>
                    <a:gd name="connisteX34" fmla="*/ 962025 w 2194560"/>
                    <a:gd name="connsiteY34" fmla="*/ 2104390 h 2258695"/>
                    <a:gd name="connisteX35" fmla="*/ 1026160 w 2194560"/>
                    <a:gd name="connsiteY35" fmla="*/ 2104390 h 2258695"/>
                    <a:gd name="connisteX36" fmla="*/ 1090295 w 2194560"/>
                    <a:gd name="connsiteY36" fmla="*/ 2117725 h 2258695"/>
                    <a:gd name="connisteX37" fmla="*/ 1116330 w 2194560"/>
                    <a:gd name="connsiteY37" fmla="*/ 2181860 h 2258695"/>
                    <a:gd name="connisteX38" fmla="*/ 1141730 w 2194560"/>
                    <a:gd name="connsiteY38" fmla="*/ 2245995 h 2258695"/>
                    <a:gd name="connisteX39" fmla="*/ 1205865 w 2194560"/>
                    <a:gd name="connsiteY39" fmla="*/ 2258695 h 2258695"/>
                    <a:gd name="connisteX40" fmla="*/ 1270000 w 2194560"/>
                    <a:gd name="connsiteY40" fmla="*/ 2245995 h 2258695"/>
                    <a:gd name="connisteX41" fmla="*/ 1347470 w 2194560"/>
                    <a:gd name="connsiteY41" fmla="*/ 2219960 h 2258695"/>
                    <a:gd name="connisteX42" fmla="*/ 1385570 w 2194560"/>
                    <a:gd name="connsiteY42" fmla="*/ 2155825 h 2258695"/>
                    <a:gd name="connisteX43" fmla="*/ 1385570 w 2194560"/>
                    <a:gd name="connsiteY43" fmla="*/ 2078990 h 2258695"/>
                    <a:gd name="connisteX44" fmla="*/ 1437005 w 2194560"/>
                    <a:gd name="connsiteY44" fmla="*/ 2014855 h 2258695"/>
                    <a:gd name="connisteX45" fmla="*/ 1501140 w 2194560"/>
                    <a:gd name="connsiteY45" fmla="*/ 2002155 h 2258695"/>
                    <a:gd name="connisteX46" fmla="*/ 1565275 w 2194560"/>
                    <a:gd name="connsiteY46" fmla="*/ 1976120 h 2258695"/>
                    <a:gd name="connisteX47" fmla="*/ 1629410 w 2194560"/>
                    <a:gd name="connsiteY47" fmla="*/ 1924685 h 2258695"/>
                    <a:gd name="connisteX48" fmla="*/ 1680845 w 2194560"/>
                    <a:gd name="connsiteY48" fmla="*/ 1860550 h 2258695"/>
                    <a:gd name="connisteX49" fmla="*/ 1719580 w 2194560"/>
                    <a:gd name="connsiteY49" fmla="*/ 1796415 h 2258695"/>
                    <a:gd name="connisteX50" fmla="*/ 1783715 w 2194560"/>
                    <a:gd name="connsiteY50" fmla="*/ 1732280 h 2258695"/>
                    <a:gd name="connisteX51" fmla="*/ 1796415 w 2194560"/>
                    <a:gd name="connsiteY51" fmla="*/ 1655445 h 2258695"/>
                    <a:gd name="connisteX52" fmla="*/ 1744980 w 2194560"/>
                    <a:gd name="connsiteY52" fmla="*/ 1591310 h 2258695"/>
                    <a:gd name="connisteX53" fmla="*/ 1757680 w 2194560"/>
                    <a:gd name="connsiteY53" fmla="*/ 1527175 h 2258695"/>
                    <a:gd name="connisteX54" fmla="*/ 1732280 w 2194560"/>
                    <a:gd name="connsiteY54" fmla="*/ 1463040 h 2258695"/>
                    <a:gd name="connisteX55" fmla="*/ 1796415 w 2194560"/>
                    <a:gd name="connsiteY55" fmla="*/ 1424305 h 2258695"/>
                    <a:gd name="connisteX56" fmla="*/ 1873250 w 2194560"/>
                    <a:gd name="connsiteY56" fmla="*/ 1386205 h 2258695"/>
                    <a:gd name="connisteX57" fmla="*/ 1924685 w 2194560"/>
                    <a:gd name="connsiteY57" fmla="*/ 1322070 h 2258695"/>
                    <a:gd name="connisteX58" fmla="*/ 1963420 w 2194560"/>
                    <a:gd name="connsiteY58" fmla="*/ 1257935 h 2258695"/>
                    <a:gd name="connisteX59" fmla="*/ 1963420 w 2194560"/>
                    <a:gd name="connsiteY59" fmla="*/ 1193165 h 2258695"/>
                    <a:gd name="connisteX60" fmla="*/ 1988820 w 2194560"/>
                    <a:gd name="connsiteY60" fmla="*/ 1129030 h 2258695"/>
                    <a:gd name="connisteX61" fmla="*/ 2027555 w 2194560"/>
                    <a:gd name="connsiteY61" fmla="*/ 1064895 h 2258695"/>
                    <a:gd name="connisteX62" fmla="*/ 2091690 w 2194560"/>
                    <a:gd name="connsiteY62" fmla="*/ 1014095 h 2258695"/>
                    <a:gd name="connisteX63" fmla="*/ 2155825 w 2194560"/>
                    <a:gd name="connsiteY63" fmla="*/ 988060 h 2258695"/>
                    <a:gd name="connisteX64" fmla="*/ 2181225 w 2194560"/>
                    <a:gd name="connsiteY64" fmla="*/ 923925 h 2258695"/>
                    <a:gd name="connisteX65" fmla="*/ 2117090 w 2194560"/>
                    <a:gd name="connsiteY65" fmla="*/ 885190 h 2258695"/>
                    <a:gd name="connisteX66" fmla="*/ 2104390 w 2194560"/>
                    <a:gd name="connsiteY66" fmla="*/ 821055 h 2258695"/>
                    <a:gd name="connisteX67" fmla="*/ 2168525 w 2194560"/>
                    <a:gd name="connsiteY67" fmla="*/ 782955 h 2258695"/>
                    <a:gd name="connisteX68" fmla="*/ 2194560 w 2194560"/>
                    <a:gd name="connsiteY68" fmla="*/ 718820 h 2258695"/>
                    <a:gd name="connisteX69" fmla="*/ 2129790 w 2194560"/>
                    <a:gd name="connsiteY69" fmla="*/ 654685 h 2258695"/>
                    <a:gd name="connisteX70" fmla="*/ 2129790 w 2194560"/>
                    <a:gd name="connsiteY70" fmla="*/ 590550 h 2258695"/>
                    <a:gd name="connisteX71" fmla="*/ 2065655 w 2194560"/>
                    <a:gd name="connsiteY71" fmla="*/ 539115 h 2258695"/>
                    <a:gd name="connisteX72" fmla="*/ 2001520 w 2194560"/>
                    <a:gd name="connsiteY72" fmla="*/ 539115 h 2258695"/>
                    <a:gd name="connisteX73" fmla="*/ 1937385 w 2194560"/>
                    <a:gd name="connsiteY73" fmla="*/ 551815 h 2258695"/>
                    <a:gd name="connisteX74" fmla="*/ 1860550 w 2194560"/>
                    <a:gd name="connsiteY74" fmla="*/ 577215 h 2258695"/>
                    <a:gd name="connisteX75" fmla="*/ 1796415 w 2194560"/>
                    <a:gd name="connsiteY75" fmla="*/ 577215 h 2258695"/>
                    <a:gd name="connisteX76" fmla="*/ 1757680 w 2194560"/>
                    <a:gd name="connsiteY76" fmla="*/ 500380 h 2258695"/>
                    <a:gd name="connisteX77" fmla="*/ 1809115 w 2194560"/>
                    <a:gd name="connsiteY77" fmla="*/ 436245 h 2258695"/>
                    <a:gd name="connisteX78" fmla="*/ 1873250 w 2194560"/>
                    <a:gd name="connsiteY78" fmla="*/ 423545 h 2258695"/>
                    <a:gd name="connisteX79" fmla="*/ 1937385 w 2194560"/>
                    <a:gd name="connsiteY79" fmla="*/ 423545 h 2258695"/>
                    <a:gd name="connisteX80" fmla="*/ 2001520 w 2194560"/>
                    <a:gd name="connsiteY80" fmla="*/ 423545 h 2258695"/>
                    <a:gd name="connisteX81" fmla="*/ 2065655 w 2194560"/>
                    <a:gd name="connsiteY81" fmla="*/ 384810 h 2258695"/>
                    <a:gd name="connisteX82" fmla="*/ 2078990 w 2194560"/>
                    <a:gd name="connsiteY82" fmla="*/ 320675 h 2258695"/>
                    <a:gd name="connisteX83" fmla="*/ 2078990 w 2194560"/>
                    <a:gd name="connsiteY83" fmla="*/ 256540 h 2258695"/>
                    <a:gd name="connisteX84" fmla="*/ 2014855 w 2194560"/>
                    <a:gd name="connsiteY84" fmla="*/ 231140 h 2258695"/>
                    <a:gd name="connisteX85" fmla="*/ 1950720 w 2194560"/>
                    <a:gd name="connsiteY85" fmla="*/ 217805 h 2258695"/>
                    <a:gd name="connisteX86" fmla="*/ 1899285 w 2194560"/>
                    <a:gd name="connsiteY86" fmla="*/ 153670 h 2258695"/>
                    <a:gd name="connisteX87" fmla="*/ 1835150 w 2194560"/>
                    <a:gd name="connsiteY87" fmla="*/ 128270 h 2258695"/>
                    <a:gd name="connisteX88" fmla="*/ 1771015 w 2194560"/>
                    <a:gd name="connsiteY88" fmla="*/ 102870 h 2258695"/>
                    <a:gd name="connisteX89" fmla="*/ 1706880 w 2194560"/>
                    <a:gd name="connsiteY89" fmla="*/ 89535 h 2258695"/>
                    <a:gd name="connisteX90" fmla="*/ 1629410 w 2194560"/>
                    <a:gd name="connsiteY90" fmla="*/ 64135 h 2258695"/>
                    <a:gd name="connisteX91" fmla="*/ 1565275 w 2194560"/>
                    <a:gd name="connsiteY91" fmla="*/ 51435 h 2258695"/>
                    <a:gd name="connisteX92" fmla="*/ 1488440 w 2194560"/>
                    <a:gd name="connsiteY92" fmla="*/ 25400 h 2258695"/>
                    <a:gd name="connisteX93" fmla="*/ 1424305 w 2194560"/>
                    <a:gd name="connsiteY93" fmla="*/ 0 h 2258695"/>
                    <a:gd name="connisteX94" fmla="*/ 1360170 w 2194560"/>
                    <a:gd name="connsiteY94" fmla="*/ 0 h 2258695"/>
                    <a:gd name="connisteX95" fmla="*/ 1296035 w 2194560"/>
                    <a:gd name="connsiteY95" fmla="*/ 38735 h 2258695"/>
                    <a:gd name="connisteX96" fmla="*/ 1231900 w 2194560"/>
                    <a:gd name="connsiteY96" fmla="*/ 64135 h 2258695"/>
                    <a:gd name="connisteX97" fmla="*/ 1167765 w 2194560"/>
                    <a:gd name="connsiteY97" fmla="*/ 128270 h 2258695"/>
                    <a:gd name="connisteX98" fmla="*/ 1116330 w 2194560"/>
                    <a:gd name="connsiteY98" fmla="*/ 192405 h 2258695"/>
                    <a:gd name="connisteX99" fmla="*/ 1064895 w 2194560"/>
                    <a:gd name="connsiteY99" fmla="*/ 282575 h 2258695"/>
                    <a:gd name="connisteX100" fmla="*/ 1000760 w 2194560"/>
                    <a:gd name="connsiteY100" fmla="*/ 346710 h 2258695"/>
                    <a:gd name="connisteX101" fmla="*/ 949325 w 2194560"/>
                    <a:gd name="connsiteY101" fmla="*/ 410845 h 2258695"/>
                    <a:gd name="connisteX102" fmla="*/ 897890 w 2194560"/>
                    <a:gd name="connsiteY102" fmla="*/ 474980 h 2258695"/>
                    <a:gd name="connisteX103" fmla="*/ 885190 w 2194560"/>
                    <a:gd name="connsiteY103" fmla="*/ 539115 h 2258695"/>
                    <a:gd name="connisteX104" fmla="*/ 833755 w 2194560"/>
                    <a:gd name="connsiteY104" fmla="*/ 615950 h 2258695"/>
                    <a:gd name="connisteX105" fmla="*/ 782320 w 2194560"/>
                    <a:gd name="connsiteY105" fmla="*/ 680085 h 2258695"/>
                    <a:gd name="connisteX106" fmla="*/ 718185 w 2194560"/>
                    <a:gd name="connsiteY106" fmla="*/ 692785 h 2258695"/>
                    <a:gd name="connisteX107" fmla="*/ 654050 w 2194560"/>
                    <a:gd name="connsiteY107" fmla="*/ 692785 h 2258695"/>
                    <a:gd name="connisteX108" fmla="*/ 589915 w 2194560"/>
                    <a:gd name="connsiteY108" fmla="*/ 692785 h 2258695"/>
                    <a:gd name="connisteX109" fmla="*/ 525780 w 2194560"/>
                    <a:gd name="connsiteY109" fmla="*/ 667385 h 2258695"/>
                    <a:gd name="connisteX110" fmla="*/ 461645 w 2194560"/>
                    <a:gd name="connsiteY110" fmla="*/ 641350 h 2258695"/>
                    <a:gd name="connisteX111" fmla="*/ 410210 w 2194560"/>
                    <a:gd name="connsiteY111" fmla="*/ 577215 h 2258695"/>
                    <a:gd name="connisteX112" fmla="*/ 346075 w 2194560"/>
                    <a:gd name="connsiteY112" fmla="*/ 539115 h 2258695"/>
                    <a:gd name="connisteX113" fmla="*/ 281940 w 2194560"/>
                    <a:gd name="connsiteY113" fmla="*/ 539115 h 2258695"/>
                    <a:gd name="connisteX114" fmla="*/ 217805 w 2194560"/>
                    <a:gd name="connsiteY114" fmla="*/ 539115 h 2258695"/>
                    <a:gd name="connisteX115" fmla="*/ 153670 w 2194560"/>
                    <a:gd name="connsiteY115" fmla="*/ 577215 h 2258695"/>
                    <a:gd name="connisteX116" fmla="*/ 89535 w 2194560"/>
                    <a:gd name="connsiteY116" fmla="*/ 628650 h 2258695"/>
                    <a:gd name="connisteX117" fmla="*/ 64135 w 2194560"/>
                    <a:gd name="connsiteY117" fmla="*/ 692785 h 2258695"/>
                    <a:gd name="connisteX118" fmla="*/ 0 w 2194560"/>
                    <a:gd name="connsiteY118" fmla="*/ 718820 h 2258695"/>
                  </a:gdLst>
                  <a:cxnLst>
                    <a:cxn ang="0">
                      <a:pos x="connisteX0" y="connsiteY0"/>
                    </a:cxn>
                    <a:cxn ang="0">
                      <a:pos x="connisteX1" y="connsiteY1"/>
                    </a:cxn>
                    <a:cxn ang="0">
                      <a:pos x="connisteX2" y="connsiteY2"/>
                    </a:cxn>
                    <a:cxn ang="0">
                      <a:pos x="connisteX3" y="connsiteY3"/>
                    </a:cxn>
                    <a:cxn ang="0">
                      <a:pos x="connisteX4" y="connsiteY4"/>
                    </a:cxn>
                    <a:cxn ang="0">
                      <a:pos x="connisteX5" y="connsiteY5"/>
                    </a:cxn>
                    <a:cxn ang="0">
                      <a:pos x="connisteX6" y="connsiteY6"/>
                    </a:cxn>
                    <a:cxn ang="0">
                      <a:pos x="connisteX7" y="connsiteY7"/>
                    </a:cxn>
                    <a:cxn ang="0">
                      <a:pos x="connisteX8" y="connsiteY8"/>
                    </a:cxn>
                    <a:cxn ang="0">
                      <a:pos x="connisteX9" y="connsiteY9"/>
                    </a:cxn>
                    <a:cxn ang="0">
                      <a:pos x="connisteX10" y="connsiteY10"/>
                    </a:cxn>
                    <a:cxn ang="0">
                      <a:pos x="connisteX11" y="connsiteY11"/>
                    </a:cxn>
                    <a:cxn ang="0">
                      <a:pos x="connisteX12" y="connsiteY12"/>
                    </a:cxn>
                    <a:cxn ang="0">
                      <a:pos x="connisteX13" y="connsiteY13"/>
                    </a:cxn>
                    <a:cxn ang="0">
                      <a:pos x="connisteX14" y="connsiteY14"/>
                    </a:cxn>
                    <a:cxn ang="0">
                      <a:pos x="connisteX15" y="connsiteY15"/>
                    </a:cxn>
                    <a:cxn ang="0">
                      <a:pos x="connisteX16" y="connsiteY16"/>
                    </a:cxn>
                    <a:cxn ang="0">
                      <a:pos x="connisteX17" y="connsiteY17"/>
                    </a:cxn>
                    <a:cxn ang="0">
                      <a:pos x="connisteX18" y="connsiteY18"/>
                    </a:cxn>
                    <a:cxn ang="0">
                      <a:pos x="connisteX19" y="connsiteY19"/>
                    </a:cxn>
                    <a:cxn ang="0">
                      <a:pos x="connisteX20" y="connsiteY20"/>
                    </a:cxn>
                    <a:cxn ang="0">
                      <a:pos x="connisteX21" y="connsiteY21"/>
                    </a:cxn>
                    <a:cxn ang="0">
                      <a:pos x="connisteX22" y="connsiteY22"/>
                    </a:cxn>
                    <a:cxn ang="0">
                      <a:pos x="connisteX23" y="connsiteY23"/>
                    </a:cxn>
                    <a:cxn ang="0">
                      <a:pos x="connisteX24" y="connsiteY24"/>
                    </a:cxn>
                    <a:cxn ang="0">
                      <a:pos x="connisteX25" y="connsiteY25"/>
                    </a:cxn>
                    <a:cxn ang="0">
                      <a:pos x="connisteX26" y="connsiteY26"/>
                    </a:cxn>
                    <a:cxn ang="0">
                      <a:pos x="connisteX27" y="connsiteY27"/>
                    </a:cxn>
                    <a:cxn ang="0">
                      <a:pos x="connisteX28" y="connsiteY28"/>
                    </a:cxn>
                    <a:cxn ang="0">
                      <a:pos x="connisteX29" y="connsiteY29"/>
                    </a:cxn>
                    <a:cxn ang="0">
                      <a:pos x="connisteX30" y="connsiteY30"/>
                    </a:cxn>
                    <a:cxn ang="0">
                      <a:pos x="connisteX31" y="connsiteY31"/>
                    </a:cxn>
                    <a:cxn ang="0">
                      <a:pos x="connisteX32" y="connsiteY32"/>
                    </a:cxn>
                    <a:cxn ang="0">
                      <a:pos x="connisteX33" y="connsiteY33"/>
                    </a:cxn>
                    <a:cxn ang="0">
                      <a:pos x="connisteX34" y="connsiteY34"/>
                    </a:cxn>
                    <a:cxn ang="0">
                      <a:pos x="connisteX35" y="connsiteY35"/>
                    </a:cxn>
                    <a:cxn ang="0">
                      <a:pos x="connisteX36" y="connsiteY36"/>
                    </a:cxn>
                    <a:cxn ang="0">
                      <a:pos x="connisteX37" y="connsiteY37"/>
                    </a:cxn>
                    <a:cxn ang="0">
                      <a:pos x="connisteX38" y="connsiteY38"/>
                    </a:cxn>
                    <a:cxn ang="0">
                      <a:pos x="connisteX39" y="connsiteY39"/>
                    </a:cxn>
                    <a:cxn ang="0">
                      <a:pos x="connisteX40" y="connsiteY40"/>
                    </a:cxn>
                    <a:cxn ang="0">
                      <a:pos x="connisteX41" y="connsiteY41"/>
                    </a:cxn>
                    <a:cxn ang="0">
                      <a:pos x="connisteX42" y="connsiteY42"/>
                    </a:cxn>
                    <a:cxn ang="0">
                      <a:pos x="connisteX43" y="connsiteY43"/>
                    </a:cxn>
                    <a:cxn ang="0">
                      <a:pos x="connisteX44" y="connsiteY44"/>
                    </a:cxn>
                    <a:cxn ang="0">
                      <a:pos x="connisteX45" y="connsiteY45"/>
                    </a:cxn>
                    <a:cxn ang="0">
                      <a:pos x="connisteX46" y="connsiteY46"/>
                    </a:cxn>
                    <a:cxn ang="0">
                      <a:pos x="connisteX47" y="connsiteY47"/>
                    </a:cxn>
                    <a:cxn ang="0">
                      <a:pos x="connisteX48" y="connsiteY48"/>
                    </a:cxn>
                    <a:cxn ang="0">
                      <a:pos x="connisteX49" y="connsiteY49"/>
                    </a:cxn>
                    <a:cxn ang="0">
                      <a:pos x="connisteX50" y="connsiteY50"/>
                    </a:cxn>
                    <a:cxn ang="0">
                      <a:pos x="connisteX51" y="connsiteY51"/>
                    </a:cxn>
                    <a:cxn ang="0">
                      <a:pos x="connisteX52" y="connsiteY52"/>
                    </a:cxn>
                    <a:cxn ang="0">
                      <a:pos x="connisteX53" y="connsiteY53"/>
                    </a:cxn>
                    <a:cxn ang="0">
                      <a:pos x="connisteX54" y="connsiteY54"/>
                    </a:cxn>
                    <a:cxn ang="0">
                      <a:pos x="connisteX55" y="connsiteY55"/>
                    </a:cxn>
                    <a:cxn ang="0">
                      <a:pos x="connisteX56" y="connsiteY56"/>
                    </a:cxn>
                    <a:cxn ang="0">
                      <a:pos x="connisteX57" y="connsiteY57"/>
                    </a:cxn>
                    <a:cxn ang="0">
                      <a:pos x="connisteX58" y="connsiteY58"/>
                    </a:cxn>
                    <a:cxn ang="0">
                      <a:pos x="connisteX59" y="connsiteY59"/>
                    </a:cxn>
                    <a:cxn ang="0">
                      <a:pos x="connisteX60" y="connsiteY60"/>
                    </a:cxn>
                    <a:cxn ang="0">
                      <a:pos x="connisteX61" y="connsiteY61"/>
                    </a:cxn>
                    <a:cxn ang="0">
                      <a:pos x="connisteX62" y="connsiteY62"/>
                    </a:cxn>
                    <a:cxn ang="0">
                      <a:pos x="connisteX63" y="connsiteY63"/>
                    </a:cxn>
                    <a:cxn ang="0">
                      <a:pos x="connisteX64" y="connsiteY64"/>
                    </a:cxn>
                    <a:cxn ang="0">
                      <a:pos x="connisteX65" y="connsiteY65"/>
                    </a:cxn>
                    <a:cxn ang="0">
                      <a:pos x="connisteX66" y="connsiteY66"/>
                    </a:cxn>
                    <a:cxn ang="0">
                      <a:pos x="connisteX67" y="connsiteY67"/>
                    </a:cxn>
                    <a:cxn ang="0">
                      <a:pos x="connisteX68" y="connsiteY68"/>
                    </a:cxn>
                    <a:cxn ang="0">
                      <a:pos x="connisteX69" y="connsiteY69"/>
                    </a:cxn>
                    <a:cxn ang="0">
                      <a:pos x="connisteX70" y="connsiteY70"/>
                    </a:cxn>
                    <a:cxn ang="0">
                      <a:pos x="connisteX71" y="connsiteY71"/>
                    </a:cxn>
                    <a:cxn ang="0">
                      <a:pos x="connisteX72" y="connsiteY72"/>
                    </a:cxn>
                    <a:cxn ang="0">
                      <a:pos x="connisteX73" y="connsiteY73"/>
                    </a:cxn>
                    <a:cxn ang="0">
                      <a:pos x="connisteX74" y="connsiteY74"/>
                    </a:cxn>
                    <a:cxn ang="0">
                      <a:pos x="connisteX75" y="connsiteY75"/>
                    </a:cxn>
                    <a:cxn ang="0">
                      <a:pos x="connisteX76" y="connsiteY76"/>
                    </a:cxn>
                    <a:cxn ang="0">
                      <a:pos x="connisteX77" y="connsiteY77"/>
                    </a:cxn>
                    <a:cxn ang="0">
                      <a:pos x="connisteX78" y="connsiteY78"/>
                    </a:cxn>
                    <a:cxn ang="0">
                      <a:pos x="connisteX79" y="connsiteY79"/>
                    </a:cxn>
                    <a:cxn ang="0">
                      <a:pos x="connisteX80" y="connsiteY80"/>
                    </a:cxn>
                    <a:cxn ang="0">
                      <a:pos x="connisteX81" y="connsiteY81"/>
                    </a:cxn>
                    <a:cxn ang="0">
                      <a:pos x="connisteX82" y="connsiteY82"/>
                    </a:cxn>
                    <a:cxn ang="0">
                      <a:pos x="connisteX83" y="connsiteY83"/>
                    </a:cxn>
                    <a:cxn ang="0">
                      <a:pos x="connisteX84" y="connsiteY84"/>
                    </a:cxn>
                    <a:cxn ang="0">
                      <a:pos x="connisteX85" y="connsiteY85"/>
                    </a:cxn>
                    <a:cxn ang="0">
                      <a:pos x="connisteX86" y="connsiteY86"/>
                    </a:cxn>
                    <a:cxn ang="0">
                      <a:pos x="connisteX87" y="connsiteY87"/>
                    </a:cxn>
                    <a:cxn ang="0">
                      <a:pos x="connisteX88" y="connsiteY88"/>
                    </a:cxn>
                    <a:cxn ang="0">
                      <a:pos x="connisteX89" y="connsiteY89"/>
                    </a:cxn>
                    <a:cxn ang="0">
                      <a:pos x="connisteX90" y="connsiteY90"/>
                    </a:cxn>
                    <a:cxn ang="0">
                      <a:pos x="connisteX91" y="connsiteY91"/>
                    </a:cxn>
                    <a:cxn ang="0">
                      <a:pos x="connisteX92" y="connsiteY92"/>
                    </a:cxn>
                    <a:cxn ang="0">
                      <a:pos x="connisteX93" y="connsiteY93"/>
                    </a:cxn>
                    <a:cxn ang="0">
                      <a:pos x="connisteX94" y="connsiteY94"/>
                    </a:cxn>
                    <a:cxn ang="0">
                      <a:pos x="connisteX95" y="connsiteY95"/>
                    </a:cxn>
                    <a:cxn ang="0">
                      <a:pos x="connisteX96" y="connsiteY96"/>
                    </a:cxn>
                    <a:cxn ang="0">
                      <a:pos x="connisteX97" y="connsiteY97"/>
                    </a:cxn>
                    <a:cxn ang="0">
                      <a:pos x="connisteX98" y="connsiteY98"/>
                    </a:cxn>
                    <a:cxn ang="0">
                      <a:pos x="connisteX99" y="connsiteY99"/>
                    </a:cxn>
                    <a:cxn ang="0">
                      <a:pos x="connisteX100" y="connsiteY100"/>
                    </a:cxn>
                    <a:cxn ang="0">
                      <a:pos x="connisteX101" y="connsiteY101"/>
                    </a:cxn>
                    <a:cxn ang="0">
                      <a:pos x="connisteX102" y="connsiteY102"/>
                    </a:cxn>
                    <a:cxn ang="0">
                      <a:pos x="connisteX103" y="connsiteY103"/>
                    </a:cxn>
                    <a:cxn ang="0">
                      <a:pos x="connisteX104" y="connsiteY104"/>
                    </a:cxn>
                    <a:cxn ang="0">
                      <a:pos x="connisteX105" y="connsiteY105"/>
                    </a:cxn>
                    <a:cxn ang="0">
                      <a:pos x="connisteX106" y="connsiteY106"/>
                    </a:cxn>
                    <a:cxn ang="0">
                      <a:pos x="connisteX107" y="connsiteY107"/>
                    </a:cxn>
                    <a:cxn ang="0">
                      <a:pos x="connisteX108" y="connsiteY108"/>
                    </a:cxn>
                    <a:cxn ang="0">
                      <a:pos x="connisteX109" y="connsiteY109"/>
                    </a:cxn>
                    <a:cxn ang="0">
                      <a:pos x="connisteX110" y="connsiteY110"/>
                    </a:cxn>
                    <a:cxn ang="0">
                      <a:pos x="connisteX111" y="connsiteY111"/>
                    </a:cxn>
                    <a:cxn ang="0">
                      <a:pos x="connisteX112" y="connsiteY112"/>
                    </a:cxn>
                    <a:cxn ang="0">
                      <a:pos x="connisteX113" y="connsiteY113"/>
                    </a:cxn>
                    <a:cxn ang="0">
                      <a:pos x="connisteX114" y="connsiteY114"/>
                    </a:cxn>
                    <a:cxn ang="0">
                      <a:pos x="connisteX115" y="connsiteY115"/>
                    </a:cxn>
                    <a:cxn ang="0">
                      <a:pos x="connisteX116" y="connsiteY116"/>
                    </a:cxn>
                    <a:cxn ang="0">
                      <a:pos x="connisteX117" y="connsiteY117"/>
                    </a:cxn>
                    <a:cxn ang="0">
                      <a:pos x="connisteX118" y="connsiteY118"/>
                    </a:cxn>
                  </a:cxnLst>
                  <a:rect l="l" t="t" r="r" b="b"/>
                  <a:pathLst>
                    <a:path w="2194560" h="2258695">
                      <a:moveTo>
                        <a:pt x="0" y="718820"/>
                      </a:moveTo>
                      <a:lnTo>
                        <a:pt x="64135" y="744220"/>
                      </a:lnTo>
                      <a:lnTo>
                        <a:pt x="114935" y="808355"/>
                      </a:lnTo>
                      <a:lnTo>
                        <a:pt x="50800" y="782955"/>
                      </a:lnTo>
                      <a:lnTo>
                        <a:pt x="0" y="847090"/>
                      </a:lnTo>
                      <a:lnTo>
                        <a:pt x="64135" y="872490"/>
                      </a:lnTo>
                      <a:lnTo>
                        <a:pt x="114935" y="949325"/>
                      </a:lnTo>
                      <a:lnTo>
                        <a:pt x="128270" y="1014095"/>
                      </a:lnTo>
                      <a:lnTo>
                        <a:pt x="166370" y="1078230"/>
                      </a:lnTo>
                      <a:lnTo>
                        <a:pt x="166370" y="1155065"/>
                      </a:lnTo>
                      <a:lnTo>
                        <a:pt x="153670" y="1219200"/>
                      </a:lnTo>
                      <a:lnTo>
                        <a:pt x="140970" y="1296035"/>
                      </a:lnTo>
                      <a:lnTo>
                        <a:pt x="76835" y="1308735"/>
                      </a:lnTo>
                      <a:lnTo>
                        <a:pt x="64135" y="1372870"/>
                      </a:lnTo>
                      <a:lnTo>
                        <a:pt x="114935" y="1437005"/>
                      </a:lnTo>
                      <a:lnTo>
                        <a:pt x="114935" y="1501775"/>
                      </a:lnTo>
                      <a:lnTo>
                        <a:pt x="153670" y="1565910"/>
                      </a:lnTo>
                      <a:lnTo>
                        <a:pt x="217805" y="1591310"/>
                      </a:lnTo>
                      <a:lnTo>
                        <a:pt x="230505" y="1655445"/>
                      </a:lnTo>
                      <a:lnTo>
                        <a:pt x="217805" y="1732280"/>
                      </a:lnTo>
                      <a:lnTo>
                        <a:pt x="205105" y="1796415"/>
                      </a:lnTo>
                      <a:lnTo>
                        <a:pt x="192405" y="1873885"/>
                      </a:lnTo>
                      <a:lnTo>
                        <a:pt x="256540" y="1924685"/>
                      </a:lnTo>
                      <a:lnTo>
                        <a:pt x="320675" y="1950720"/>
                      </a:lnTo>
                      <a:lnTo>
                        <a:pt x="384810" y="1976120"/>
                      </a:lnTo>
                      <a:lnTo>
                        <a:pt x="422910" y="2040255"/>
                      </a:lnTo>
                      <a:lnTo>
                        <a:pt x="410210" y="2104390"/>
                      </a:lnTo>
                      <a:lnTo>
                        <a:pt x="487680" y="2117725"/>
                      </a:lnTo>
                      <a:lnTo>
                        <a:pt x="551815" y="2117725"/>
                      </a:lnTo>
                      <a:lnTo>
                        <a:pt x="628650" y="2104390"/>
                      </a:lnTo>
                      <a:lnTo>
                        <a:pt x="692785" y="2104390"/>
                      </a:lnTo>
                      <a:lnTo>
                        <a:pt x="756920" y="2104390"/>
                      </a:lnTo>
                      <a:lnTo>
                        <a:pt x="821055" y="2104390"/>
                      </a:lnTo>
                      <a:lnTo>
                        <a:pt x="885190" y="2104390"/>
                      </a:lnTo>
                      <a:lnTo>
                        <a:pt x="962025" y="2104390"/>
                      </a:lnTo>
                      <a:lnTo>
                        <a:pt x="1026160" y="2104390"/>
                      </a:lnTo>
                      <a:lnTo>
                        <a:pt x="1090295" y="2117725"/>
                      </a:lnTo>
                      <a:lnTo>
                        <a:pt x="1116330" y="2181860"/>
                      </a:lnTo>
                      <a:lnTo>
                        <a:pt x="1141730" y="2245995"/>
                      </a:lnTo>
                      <a:lnTo>
                        <a:pt x="1205865" y="2258695"/>
                      </a:lnTo>
                      <a:lnTo>
                        <a:pt x="1270000" y="2245995"/>
                      </a:lnTo>
                      <a:lnTo>
                        <a:pt x="1347470" y="2219960"/>
                      </a:lnTo>
                      <a:lnTo>
                        <a:pt x="1385570" y="2155825"/>
                      </a:lnTo>
                      <a:lnTo>
                        <a:pt x="1385570" y="2078990"/>
                      </a:lnTo>
                      <a:lnTo>
                        <a:pt x="1437005" y="2014855"/>
                      </a:lnTo>
                      <a:lnTo>
                        <a:pt x="1501140" y="2002155"/>
                      </a:lnTo>
                      <a:lnTo>
                        <a:pt x="1565275" y="1976120"/>
                      </a:lnTo>
                      <a:lnTo>
                        <a:pt x="1629410" y="1924685"/>
                      </a:lnTo>
                      <a:lnTo>
                        <a:pt x="1680845" y="1860550"/>
                      </a:lnTo>
                      <a:lnTo>
                        <a:pt x="1719580" y="1796415"/>
                      </a:lnTo>
                      <a:lnTo>
                        <a:pt x="1783715" y="1732280"/>
                      </a:lnTo>
                      <a:lnTo>
                        <a:pt x="1796415" y="1655445"/>
                      </a:lnTo>
                      <a:lnTo>
                        <a:pt x="1744980" y="1591310"/>
                      </a:lnTo>
                      <a:lnTo>
                        <a:pt x="1757680" y="1527175"/>
                      </a:lnTo>
                      <a:lnTo>
                        <a:pt x="1732280" y="1463040"/>
                      </a:lnTo>
                      <a:lnTo>
                        <a:pt x="1796415" y="1424305"/>
                      </a:lnTo>
                      <a:lnTo>
                        <a:pt x="1873250" y="1386205"/>
                      </a:lnTo>
                      <a:lnTo>
                        <a:pt x="1924685" y="1322070"/>
                      </a:lnTo>
                      <a:lnTo>
                        <a:pt x="1963420" y="1257935"/>
                      </a:lnTo>
                      <a:lnTo>
                        <a:pt x="1963420" y="1193165"/>
                      </a:lnTo>
                      <a:lnTo>
                        <a:pt x="1988820" y="1129030"/>
                      </a:lnTo>
                      <a:lnTo>
                        <a:pt x="2027555" y="1064895"/>
                      </a:lnTo>
                      <a:lnTo>
                        <a:pt x="2091690" y="1014095"/>
                      </a:lnTo>
                      <a:lnTo>
                        <a:pt x="2155825" y="988060"/>
                      </a:lnTo>
                      <a:lnTo>
                        <a:pt x="2181225" y="923925"/>
                      </a:lnTo>
                      <a:lnTo>
                        <a:pt x="2117090" y="885190"/>
                      </a:lnTo>
                      <a:lnTo>
                        <a:pt x="2104390" y="821055"/>
                      </a:lnTo>
                      <a:lnTo>
                        <a:pt x="2168525" y="782955"/>
                      </a:lnTo>
                      <a:lnTo>
                        <a:pt x="2194560" y="718820"/>
                      </a:lnTo>
                      <a:lnTo>
                        <a:pt x="2129790" y="654685"/>
                      </a:lnTo>
                      <a:lnTo>
                        <a:pt x="2129790" y="590550"/>
                      </a:lnTo>
                      <a:lnTo>
                        <a:pt x="2065655" y="539115"/>
                      </a:lnTo>
                      <a:lnTo>
                        <a:pt x="2001520" y="539115"/>
                      </a:lnTo>
                      <a:lnTo>
                        <a:pt x="1937385" y="551815"/>
                      </a:lnTo>
                      <a:lnTo>
                        <a:pt x="1860550" y="577215"/>
                      </a:lnTo>
                      <a:lnTo>
                        <a:pt x="1796415" y="577215"/>
                      </a:lnTo>
                      <a:lnTo>
                        <a:pt x="1757680" y="500380"/>
                      </a:lnTo>
                      <a:lnTo>
                        <a:pt x="1809115" y="436245"/>
                      </a:lnTo>
                      <a:lnTo>
                        <a:pt x="1873250" y="423545"/>
                      </a:lnTo>
                      <a:lnTo>
                        <a:pt x="1937385" y="423545"/>
                      </a:lnTo>
                      <a:lnTo>
                        <a:pt x="2001520" y="423545"/>
                      </a:lnTo>
                      <a:lnTo>
                        <a:pt x="2065655" y="384810"/>
                      </a:lnTo>
                      <a:lnTo>
                        <a:pt x="2078990" y="320675"/>
                      </a:lnTo>
                      <a:lnTo>
                        <a:pt x="2078990" y="256540"/>
                      </a:lnTo>
                      <a:lnTo>
                        <a:pt x="2014855" y="231140"/>
                      </a:lnTo>
                      <a:lnTo>
                        <a:pt x="1950720" y="217805"/>
                      </a:lnTo>
                      <a:lnTo>
                        <a:pt x="1899285" y="153670"/>
                      </a:lnTo>
                      <a:lnTo>
                        <a:pt x="1835150" y="128270"/>
                      </a:lnTo>
                      <a:lnTo>
                        <a:pt x="1771015" y="102870"/>
                      </a:lnTo>
                      <a:lnTo>
                        <a:pt x="1706880" y="89535"/>
                      </a:lnTo>
                      <a:lnTo>
                        <a:pt x="1629410" y="64135"/>
                      </a:lnTo>
                      <a:lnTo>
                        <a:pt x="1565275" y="51435"/>
                      </a:lnTo>
                      <a:lnTo>
                        <a:pt x="1488440" y="25400"/>
                      </a:lnTo>
                      <a:lnTo>
                        <a:pt x="1424305" y="0"/>
                      </a:lnTo>
                      <a:lnTo>
                        <a:pt x="1360170" y="0"/>
                      </a:lnTo>
                      <a:lnTo>
                        <a:pt x="1296035" y="38735"/>
                      </a:lnTo>
                      <a:lnTo>
                        <a:pt x="1231900" y="64135"/>
                      </a:lnTo>
                      <a:lnTo>
                        <a:pt x="1167765" y="128270"/>
                      </a:lnTo>
                      <a:lnTo>
                        <a:pt x="1116330" y="192405"/>
                      </a:lnTo>
                      <a:lnTo>
                        <a:pt x="1064895" y="282575"/>
                      </a:lnTo>
                      <a:lnTo>
                        <a:pt x="1000760" y="346710"/>
                      </a:lnTo>
                      <a:lnTo>
                        <a:pt x="949325" y="410845"/>
                      </a:lnTo>
                      <a:lnTo>
                        <a:pt x="897890" y="474980"/>
                      </a:lnTo>
                      <a:lnTo>
                        <a:pt x="885190" y="539115"/>
                      </a:lnTo>
                      <a:lnTo>
                        <a:pt x="833755" y="615950"/>
                      </a:lnTo>
                      <a:lnTo>
                        <a:pt x="782320" y="680085"/>
                      </a:lnTo>
                      <a:lnTo>
                        <a:pt x="718185" y="692785"/>
                      </a:lnTo>
                      <a:lnTo>
                        <a:pt x="654050" y="692785"/>
                      </a:lnTo>
                      <a:lnTo>
                        <a:pt x="589915" y="692785"/>
                      </a:lnTo>
                      <a:lnTo>
                        <a:pt x="525780" y="667385"/>
                      </a:lnTo>
                      <a:lnTo>
                        <a:pt x="461645" y="641350"/>
                      </a:lnTo>
                      <a:lnTo>
                        <a:pt x="410210" y="577215"/>
                      </a:lnTo>
                      <a:lnTo>
                        <a:pt x="346075" y="539115"/>
                      </a:lnTo>
                      <a:lnTo>
                        <a:pt x="281940" y="539115"/>
                      </a:lnTo>
                      <a:lnTo>
                        <a:pt x="217805" y="539115"/>
                      </a:lnTo>
                      <a:lnTo>
                        <a:pt x="153670" y="577215"/>
                      </a:lnTo>
                      <a:lnTo>
                        <a:pt x="89535" y="628650"/>
                      </a:lnTo>
                      <a:lnTo>
                        <a:pt x="64135" y="692785"/>
                      </a:lnTo>
                      <a:lnTo>
                        <a:pt x="0" y="7188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zh-CN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FFFFFF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FFFFFF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FFFFFF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FFFFFF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FFFFFF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FFFFFF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FFFFFF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FFFFFF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FFFFFF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1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任意多边形 45"/>
                <p:cNvSpPr/>
                <p:nvPr>
                  <p:custDataLst>
                    <p:tags r:id="rId42"/>
                  </p:custDataLst>
                </p:nvPr>
              </p:nvSpPr>
              <p:spPr>
                <a:xfrm>
                  <a:off x="3618" y="2225"/>
                  <a:ext cx="1413" cy="1315"/>
                </a:xfrm>
                <a:custGeom>
                  <a:gdLst>
                    <a:gd name="connisteX0" fmla="*/ 153670 w 897890"/>
                    <a:gd name="connsiteY0" fmla="*/ 102870 h 834390"/>
                    <a:gd name="connisteX1" fmla="*/ 153670 w 897890"/>
                    <a:gd name="connsiteY1" fmla="*/ 167005 h 834390"/>
                    <a:gd name="connisteX2" fmla="*/ 153670 w 897890"/>
                    <a:gd name="connsiteY2" fmla="*/ 231140 h 834390"/>
                    <a:gd name="connisteX3" fmla="*/ 89535 w 897890"/>
                    <a:gd name="connsiteY3" fmla="*/ 295275 h 834390"/>
                    <a:gd name="connisteX4" fmla="*/ 50800 w 897890"/>
                    <a:gd name="connsiteY4" fmla="*/ 359410 h 834390"/>
                    <a:gd name="connisteX5" fmla="*/ 12700 w 897890"/>
                    <a:gd name="connsiteY5" fmla="*/ 423545 h 834390"/>
                    <a:gd name="connisteX6" fmla="*/ 12700 w 897890"/>
                    <a:gd name="connsiteY6" fmla="*/ 487680 h 834390"/>
                    <a:gd name="connisteX7" fmla="*/ 0 w 897890"/>
                    <a:gd name="connsiteY7" fmla="*/ 552450 h 834390"/>
                    <a:gd name="connisteX8" fmla="*/ 12700 w 897890"/>
                    <a:gd name="connsiteY8" fmla="*/ 616585 h 834390"/>
                    <a:gd name="connisteX9" fmla="*/ 76835 w 897890"/>
                    <a:gd name="connsiteY9" fmla="*/ 654685 h 834390"/>
                    <a:gd name="connisteX10" fmla="*/ 140970 w 897890"/>
                    <a:gd name="connsiteY10" fmla="*/ 654685 h 834390"/>
                    <a:gd name="connisteX11" fmla="*/ 205105 w 897890"/>
                    <a:gd name="connsiteY11" fmla="*/ 641985 h 834390"/>
                    <a:gd name="connisteX12" fmla="*/ 269240 w 897890"/>
                    <a:gd name="connsiteY12" fmla="*/ 693420 h 834390"/>
                    <a:gd name="connisteX13" fmla="*/ 269240 w 897890"/>
                    <a:gd name="connsiteY13" fmla="*/ 757555 h 834390"/>
                    <a:gd name="connisteX14" fmla="*/ 307975 w 897890"/>
                    <a:gd name="connsiteY14" fmla="*/ 821690 h 834390"/>
                    <a:gd name="connisteX15" fmla="*/ 372110 w 897890"/>
                    <a:gd name="connsiteY15" fmla="*/ 834390 h 834390"/>
                    <a:gd name="connisteX16" fmla="*/ 436245 w 897890"/>
                    <a:gd name="connsiteY16" fmla="*/ 834390 h 834390"/>
                    <a:gd name="connisteX17" fmla="*/ 500380 w 897890"/>
                    <a:gd name="connsiteY17" fmla="*/ 782955 h 834390"/>
                    <a:gd name="connisteX18" fmla="*/ 564515 w 897890"/>
                    <a:gd name="connsiteY18" fmla="*/ 731520 h 834390"/>
                    <a:gd name="connisteX19" fmla="*/ 628650 w 897890"/>
                    <a:gd name="connsiteY19" fmla="*/ 667385 h 834390"/>
                    <a:gd name="connisteX20" fmla="*/ 692785 w 897890"/>
                    <a:gd name="connsiteY20" fmla="*/ 629285 h 834390"/>
                    <a:gd name="connisteX21" fmla="*/ 769620 w 897890"/>
                    <a:gd name="connsiteY21" fmla="*/ 577850 h 834390"/>
                    <a:gd name="connisteX22" fmla="*/ 808355 w 897890"/>
                    <a:gd name="connsiteY22" fmla="*/ 501015 h 834390"/>
                    <a:gd name="connisteX23" fmla="*/ 821055 w 897890"/>
                    <a:gd name="connsiteY23" fmla="*/ 436880 h 834390"/>
                    <a:gd name="connisteX24" fmla="*/ 821055 w 897890"/>
                    <a:gd name="connsiteY24" fmla="*/ 372745 h 834390"/>
                    <a:gd name="connisteX25" fmla="*/ 808355 w 897890"/>
                    <a:gd name="connsiteY25" fmla="*/ 308610 h 834390"/>
                    <a:gd name="connisteX26" fmla="*/ 808355 w 897890"/>
                    <a:gd name="connsiteY26" fmla="*/ 243840 h 834390"/>
                    <a:gd name="connisteX27" fmla="*/ 872490 w 897890"/>
                    <a:gd name="connsiteY27" fmla="*/ 205740 h 834390"/>
                    <a:gd name="connisteX28" fmla="*/ 897890 w 897890"/>
                    <a:gd name="connsiteY28" fmla="*/ 128905 h 834390"/>
                    <a:gd name="connisteX29" fmla="*/ 897890 w 897890"/>
                    <a:gd name="connsiteY29" fmla="*/ 64770 h 834390"/>
                    <a:gd name="connisteX30" fmla="*/ 833755 w 897890"/>
                    <a:gd name="connsiteY30" fmla="*/ 51435 h 834390"/>
                    <a:gd name="connisteX31" fmla="*/ 769620 w 897890"/>
                    <a:gd name="connsiteY31" fmla="*/ 51435 h 834390"/>
                    <a:gd name="connisteX32" fmla="*/ 705485 w 897890"/>
                    <a:gd name="connsiteY32" fmla="*/ 26035 h 834390"/>
                    <a:gd name="connisteX33" fmla="*/ 641350 w 897890"/>
                    <a:gd name="connsiteY33" fmla="*/ 0 h 834390"/>
                    <a:gd name="connisteX34" fmla="*/ 564515 w 897890"/>
                    <a:gd name="connsiteY34" fmla="*/ 0 h 834390"/>
                    <a:gd name="connisteX35" fmla="*/ 500380 w 897890"/>
                    <a:gd name="connsiteY35" fmla="*/ 51435 h 834390"/>
                    <a:gd name="connisteX36" fmla="*/ 423545 w 897890"/>
                    <a:gd name="connsiteY36" fmla="*/ 90170 h 834390"/>
                    <a:gd name="connisteX37" fmla="*/ 358775 w 897890"/>
                    <a:gd name="connsiteY37" fmla="*/ 115570 h 834390"/>
                    <a:gd name="connisteX38" fmla="*/ 294640 w 897890"/>
                    <a:gd name="connsiteY38" fmla="*/ 128905 h 834390"/>
                    <a:gd name="connisteX39" fmla="*/ 217805 w 897890"/>
                    <a:gd name="connsiteY39" fmla="*/ 128905 h 834390"/>
                    <a:gd name="connisteX40" fmla="*/ 153670 w 897890"/>
                    <a:gd name="connsiteY40" fmla="*/ 102870 h 834390"/>
                  </a:gdLst>
                  <a:cxnLst>
                    <a:cxn ang="0">
                      <a:pos x="connisteX0" y="connsiteY0"/>
                    </a:cxn>
                    <a:cxn ang="0">
                      <a:pos x="connisteX1" y="connsiteY1"/>
                    </a:cxn>
                    <a:cxn ang="0">
                      <a:pos x="connisteX2" y="connsiteY2"/>
                    </a:cxn>
                    <a:cxn ang="0">
                      <a:pos x="connisteX3" y="connsiteY3"/>
                    </a:cxn>
                    <a:cxn ang="0">
                      <a:pos x="connisteX4" y="connsiteY4"/>
                    </a:cxn>
                    <a:cxn ang="0">
                      <a:pos x="connisteX5" y="connsiteY5"/>
                    </a:cxn>
                    <a:cxn ang="0">
                      <a:pos x="connisteX6" y="connsiteY6"/>
                    </a:cxn>
                    <a:cxn ang="0">
                      <a:pos x="connisteX7" y="connsiteY7"/>
                    </a:cxn>
                    <a:cxn ang="0">
                      <a:pos x="connisteX8" y="connsiteY8"/>
                    </a:cxn>
                    <a:cxn ang="0">
                      <a:pos x="connisteX9" y="connsiteY9"/>
                    </a:cxn>
                    <a:cxn ang="0">
                      <a:pos x="connisteX10" y="connsiteY10"/>
                    </a:cxn>
                    <a:cxn ang="0">
                      <a:pos x="connisteX11" y="connsiteY11"/>
                    </a:cxn>
                    <a:cxn ang="0">
                      <a:pos x="connisteX12" y="connsiteY12"/>
                    </a:cxn>
                    <a:cxn ang="0">
                      <a:pos x="connisteX13" y="connsiteY13"/>
                    </a:cxn>
                    <a:cxn ang="0">
                      <a:pos x="connisteX14" y="connsiteY14"/>
                    </a:cxn>
                    <a:cxn ang="0">
                      <a:pos x="connisteX15" y="connsiteY15"/>
                    </a:cxn>
                    <a:cxn ang="0">
                      <a:pos x="connisteX16" y="connsiteY16"/>
                    </a:cxn>
                    <a:cxn ang="0">
                      <a:pos x="connisteX17" y="connsiteY17"/>
                    </a:cxn>
                    <a:cxn ang="0">
                      <a:pos x="connisteX18" y="connsiteY18"/>
                    </a:cxn>
                    <a:cxn ang="0">
                      <a:pos x="connisteX19" y="connsiteY19"/>
                    </a:cxn>
                    <a:cxn ang="0">
                      <a:pos x="connisteX20" y="connsiteY20"/>
                    </a:cxn>
                    <a:cxn ang="0">
                      <a:pos x="connisteX21" y="connsiteY21"/>
                    </a:cxn>
                    <a:cxn ang="0">
                      <a:pos x="connisteX22" y="connsiteY22"/>
                    </a:cxn>
                    <a:cxn ang="0">
                      <a:pos x="connisteX23" y="connsiteY23"/>
                    </a:cxn>
                    <a:cxn ang="0">
                      <a:pos x="connisteX24" y="connsiteY24"/>
                    </a:cxn>
                    <a:cxn ang="0">
                      <a:pos x="connisteX25" y="connsiteY25"/>
                    </a:cxn>
                    <a:cxn ang="0">
                      <a:pos x="connisteX26" y="connsiteY26"/>
                    </a:cxn>
                    <a:cxn ang="0">
                      <a:pos x="connisteX27" y="connsiteY27"/>
                    </a:cxn>
                    <a:cxn ang="0">
                      <a:pos x="connisteX28" y="connsiteY28"/>
                    </a:cxn>
                    <a:cxn ang="0">
                      <a:pos x="connisteX29" y="connsiteY29"/>
                    </a:cxn>
                    <a:cxn ang="0">
                      <a:pos x="connisteX30" y="connsiteY30"/>
                    </a:cxn>
                    <a:cxn ang="0">
                      <a:pos x="connisteX31" y="connsiteY31"/>
                    </a:cxn>
                    <a:cxn ang="0">
                      <a:pos x="connisteX32" y="connsiteY32"/>
                    </a:cxn>
                    <a:cxn ang="0">
                      <a:pos x="connisteX33" y="connsiteY33"/>
                    </a:cxn>
                    <a:cxn ang="0">
                      <a:pos x="connisteX34" y="connsiteY34"/>
                    </a:cxn>
                    <a:cxn ang="0">
                      <a:pos x="connisteX35" y="connsiteY35"/>
                    </a:cxn>
                    <a:cxn ang="0">
                      <a:pos x="connisteX36" y="connsiteY36"/>
                    </a:cxn>
                    <a:cxn ang="0">
                      <a:pos x="connisteX37" y="connsiteY37"/>
                    </a:cxn>
                    <a:cxn ang="0">
                      <a:pos x="connisteX38" y="connsiteY38"/>
                    </a:cxn>
                    <a:cxn ang="0">
                      <a:pos x="connisteX39" y="connsiteY39"/>
                    </a:cxn>
                    <a:cxn ang="0">
                      <a:pos x="connisteX40" y="connsiteY40"/>
                    </a:cxn>
                  </a:cxnLst>
                  <a:rect l="l" t="t" r="r" b="b"/>
                  <a:pathLst>
                    <a:path w="897890" h="834390">
                      <a:moveTo>
                        <a:pt x="153670" y="102870"/>
                      </a:moveTo>
                      <a:lnTo>
                        <a:pt x="153670" y="167005"/>
                      </a:lnTo>
                      <a:lnTo>
                        <a:pt x="153670" y="231140"/>
                      </a:lnTo>
                      <a:lnTo>
                        <a:pt x="89535" y="295275"/>
                      </a:lnTo>
                      <a:lnTo>
                        <a:pt x="50800" y="359410"/>
                      </a:lnTo>
                      <a:lnTo>
                        <a:pt x="12700" y="423545"/>
                      </a:lnTo>
                      <a:lnTo>
                        <a:pt x="12700" y="487680"/>
                      </a:lnTo>
                      <a:lnTo>
                        <a:pt x="0" y="552450"/>
                      </a:lnTo>
                      <a:lnTo>
                        <a:pt x="12700" y="616585"/>
                      </a:lnTo>
                      <a:lnTo>
                        <a:pt x="76835" y="654685"/>
                      </a:lnTo>
                      <a:lnTo>
                        <a:pt x="140970" y="654685"/>
                      </a:lnTo>
                      <a:lnTo>
                        <a:pt x="205105" y="641985"/>
                      </a:lnTo>
                      <a:lnTo>
                        <a:pt x="269240" y="693420"/>
                      </a:lnTo>
                      <a:lnTo>
                        <a:pt x="269240" y="757555"/>
                      </a:lnTo>
                      <a:lnTo>
                        <a:pt x="307975" y="821690"/>
                      </a:lnTo>
                      <a:lnTo>
                        <a:pt x="372110" y="834390"/>
                      </a:lnTo>
                      <a:lnTo>
                        <a:pt x="436245" y="834390"/>
                      </a:lnTo>
                      <a:lnTo>
                        <a:pt x="500380" y="782955"/>
                      </a:lnTo>
                      <a:lnTo>
                        <a:pt x="564515" y="731520"/>
                      </a:lnTo>
                      <a:lnTo>
                        <a:pt x="628650" y="667385"/>
                      </a:lnTo>
                      <a:lnTo>
                        <a:pt x="692785" y="629285"/>
                      </a:lnTo>
                      <a:lnTo>
                        <a:pt x="769620" y="577850"/>
                      </a:lnTo>
                      <a:lnTo>
                        <a:pt x="808355" y="501015"/>
                      </a:lnTo>
                      <a:lnTo>
                        <a:pt x="821055" y="436880"/>
                      </a:lnTo>
                      <a:lnTo>
                        <a:pt x="821055" y="372745"/>
                      </a:lnTo>
                      <a:lnTo>
                        <a:pt x="808355" y="308610"/>
                      </a:lnTo>
                      <a:lnTo>
                        <a:pt x="808355" y="243840"/>
                      </a:lnTo>
                      <a:lnTo>
                        <a:pt x="872490" y="205740"/>
                      </a:lnTo>
                      <a:lnTo>
                        <a:pt x="897890" y="128905"/>
                      </a:lnTo>
                      <a:lnTo>
                        <a:pt x="897890" y="64770"/>
                      </a:lnTo>
                      <a:lnTo>
                        <a:pt x="833755" y="51435"/>
                      </a:lnTo>
                      <a:lnTo>
                        <a:pt x="769620" y="51435"/>
                      </a:lnTo>
                      <a:lnTo>
                        <a:pt x="705485" y="26035"/>
                      </a:lnTo>
                      <a:lnTo>
                        <a:pt x="641350" y="0"/>
                      </a:lnTo>
                      <a:lnTo>
                        <a:pt x="564515" y="0"/>
                      </a:lnTo>
                      <a:lnTo>
                        <a:pt x="500380" y="51435"/>
                      </a:lnTo>
                      <a:lnTo>
                        <a:pt x="423545" y="90170"/>
                      </a:lnTo>
                      <a:lnTo>
                        <a:pt x="358775" y="115570"/>
                      </a:lnTo>
                      <a:lnTo>
                        <a:pt x="294640" y="128905"/>
                      </a:lnTo>
                      <a:lnTo>
                        <a:pt x="217805" y="128905"/>
                      </a:lnTo>
                      <a:lnTo>
                        <a:pt x="153670" y="1028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>
                  <a:defPPr>
                    <a:defRPr lang="zh-CN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2400" b="1" i="0" u="none" kern="1200" baseline="0">
                      <a:solidFill>
                        <a:srgbClr val="000000"/>
                      </a:solidFill>
                      <a:latin typeface="Arial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1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7" name="文本框 46"/>
              <p:cNvSpPr txBox="1"/>
              <p:nvPr>
                <p:custDataLst>
                  <p:tags r:id="rId43"/>
                </p:custDataLst>
              </p:nvPr>
            </p:nvSpPr>
            <p:spPr>
              <a:xfrm>
                <a:off x="7111" y="1684"/>
                <a:ext cx="1442" cy="1442"/>
              </a:xfrm>
              <a:prstGeom prst="rect">
                <a:avLst/>
              </a:prstGeom>
              <a:solidFill>
                <a:schemeClr val="accent6"/>
              </a:solidFill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R="0" defTabSz="914400" fontAlgn="base">
                  <a:buClrTx/>
                  <a:buSzTx/>
                  <a:buFont typeface="Arial" pitchFamily="34" charset="0"/>
                  <a:buNone/>
                  <a:defRPr/>
                </a:pPr>
                <a:r>
                  <a:rPr kumimoji="0" lang="en-US" altLang="zh-CN" strike="noStrike" kern="1200" cap="none" spc="0" normalizeH="0" baseline="0" noProof="1"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rPr>
                  <a:t>     </a:t>
                </a:r>
              </a:p>
              <a:p>
                <a:pPr marR="0" defTabSz="914400" fontAlgn="base">
                  <a:buClrTx/>
                  <a:buSzTx/>
                  <a:buFont typeface="Arial" pitchFamily="34" charset="0"/>
                  <a:buNone/>
                  <a:defRPr/>
                </a:pPr>
                <a:endParaRPr kumimoji="0" lang="en-US" altLang="zh-CN" strike="noStrike" kern="1200" cap="none" spc="0" normalizeH="0" baseline="0" noProof="1"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  <a:p>
                <a:pPr marR="0" defTabSz="914400" fontAlgn="base">
                  <a:buClrTx/>
                  <a:buSzTx/>
                  <a:buFont typeface="Arial" pitchFamily="34" charset="0"/>
                  <a:buNone/>
                  <a:defRPr/>
                </a:pPr>
                <a:endParaRPr kumimoji="0" lang="en-US" altLang="zh-CN" strike="noStrike" kern="1200" cap="none" spc="0" normalizeH="0" baseline="0" noProof="1"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8" name="文本框 47"/>
              <p:cNvSpPr txBox="1"/>
              <p:nvPr>
                <p:custDataLst>
                  <p:tags r:id="rId44"/>
                </p:custDataLst>
              </p:nvPr>
            </p:nvSpPr>
            <p:spPr>
              <a:xfrm>
                <a:off x="8856" y="6223"/>
                <a:ext cx="1440" cy="1442"/>
              </a:xfrm>
              <a:prstGeom prst="rect">
                <a:avLst/>
              </a:prstGeom>
              <a:solidFill>
                <a:schemeClr val="accent6"/>
              </a:solidFill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R="0" defTabSz="914400" fontAlgn="base">
                  <a:buClrTx/>
                  <a:buSzTx/>
                  <a:buFont typeface="Arial" pitchFamily="34" charset="0"/>
                  <a:buNone/>
                  <a:defRPr/>
                </a:pPr>
                <a:r>
                  <a:rPr kumimoji="0" lang="en-US" altLang="zh-CN" strike="noStrike" kern="1200" cap="none" spc="0" normalizeH="0" baseline="0" noProof="1"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rPr>
                  <a:t>     </a:t>
                </a:r>
              </a:p>
              <a:p>
                <a:pPr marR="0" defTabSz="914400" fontAlgn="base">
                  <a:buClrTx/>
                  <a:buSzTx/>
                  <a:buFont typeface="Arial" pitchFamily="34" charset="0"/>
                  <a:buNone/>
                  <a:defRPr/>
                </a:pPr>
                <a:endParaRPr kumimoji="0" lang="en-US" altLang="zh-CN" strike="noStrike" kern="1200" cap="none" spc="0" normalizeH="0" baseline="0" noProof="1"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  <a:p>
                <a:pPr marR="0" defTabSz="914400" fontAlgn="base">
                  <a:buClrTx/>
                  <a:buSzTx/>
                  <a:buFont typeface="Arial" pitchFamily="34" charset="0"/>
                  <a:buNone/>
                  <a:defRPr/>
                </a:pPr>
                <a:endParaRPr kumimoji="0" lang="en-US" altLang="zh-CN" strike="noStrike" kern="1200" cap="none" spc="0" normalizeH="0" baseline="0" noProof="1"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9" name="文本框 48"/>
              <p:cNvSpPr txBox="1"/>
              <p:nvPr>
                <p:custDataLst>
                  <p:tags r:id="rId45"/>
                </p:custDataLst>
              </p:nvPr>
            </p:nvSpPr>
            <p:spPr>
              <a:xfrm>
                <a:off x="5426" y="3106"/>
                <a:ext cx="1440" cy="1442"/>
              </a:xfrm>
              <a:prstGeom prst="rect">
                <a:avLst/>
              </a:prstGeom>
              <a:solidFill>
                <a:schemeClr val="accent6"/>
              </a:solidFill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1" i="0" u="non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R="0" defTabSz="914400" fontAlgn="base">
                  <a:buClrTx/>
                  <a:buSzTx/>
                  <a:buFont typeface="Arial" pitchFamily="34" charset="0"/>
                  <a:buNone/>
                  <a:defRPr/>
                </a:pPr>
                <a:r>
                  <a:rPr kumimoji="0" lang="en-US" altLang="zh-CN" strike="noStrike" kern="1200" cap="none" spc="0" normalizeH="0" baseline="0" noProof="1"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rPr>
                  <a:t>     </a:t>
                </a:r>
              </a:p>
              <a:p>
                <a:pPr marR="0" defTabSz="914400" fontAlgn="base">
                  <a:buClrTx/>
                  <a:buSzTx/>
                  <a:buFont typeface="Arial" pitchFamily="34" charset="0"/>
                  <a:buNone/>
                  <a:defRPr/>
                </a:pPr>
                <a:endParaRPr kumimoji="0" lang="en-US" altLang="zh-CN" strike="noStrike" kern="1200" cap="none" spc="0" normalizeH="0" baseline="0" noProof="1"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  <a:p>
                <a:pPr marR="0" defTabSz="914400" fontAlgn="base">
                  <a:buClrTx/>
                  <a:buSzTx/>
                  <a:buFont typeface="Arial" pitchFamily="34" charset="0"/>
                  <a:buNone/>
                  <a:defRPr/>
                </a:pPr>
                <a:endParaRPr kumimoji="0" lang="en-US" altLang="zh-CN" strike="noStrike" kern="1200" cap="none" spc="0" normalizeH="0" baseline="0" noProof="1"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576" name="文本框 49"/>
            <p:cNvSpPr txBox="1"/>
            <p:nvPr>
              <p:custDataLst>
                <p:tags r:id="rId46"/>
              </p:custDataLst>
            </p:nvPr>
          </p:nvSpPr>
          <p:spPr>
            <a:xfrm>
              <a:off x="3306" y="4208"/>
              <a:ext cx="715" cy="130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indent="0"/>
              <a:r>
                <a:rPr lang="zh-CN" altLang="en-US" sz="4800" b="1">
                  <a:latin typeface="楷体" panose="02010609060101010101" pitchFamily="49" charset="-122"/>
                  <a:ea typeface="楷体" panose="02010609060101010101" pitchFamily="49" charset="-122"/>
                </a:rPr>
                <a:t>宋</a:t>
              </a:r>
            </a:p>
          </p:txBody>
        </p:sp>
      </p:grpSp>
      <p:sp>
        <p:nvSpPr>
          <p:cNvPr id="23577" name="文本框 161801" title=""/>
          <p:cNvSpPr txBox="1"/>
          <p:nvPr>
            <p:custDataLst>
              <p:tags r:id="rId47"/>
            </p:custDataLst>
          </p:nvPr>
        </p:nvSpPr>
        <p:spPr>
          <a:xfrm>
            <a:off x="3603624" y="2795588"/>
            <a:ext cx="944075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lvl="0" indent="0" algn="ctr" eaLnBrk="0" hangingPunct="0"/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开封</a:t>
            </a:r>
            <a:endParaRPr lang="zh-CN" altLang="en-US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578" name="任意多边形 161802" title=""/>
          <p:cNvSpPr/>
          <p:nvPr>
            <p:custDataLst>
              <p:tags r:id="rId48"/>
            </p:custDataLst>
          </p:nvPr>
        </p:nvSpPr>
        <p:spPr>
          <a:xfrm>
            <a:off x="3519488" y="2519363"/>
            <a:ext cx="146050" cy="207962"/>
          </a:xfrm>
          <a:custGeom>
            <a:cxnLst>
              <a:cxn ang="0">
                <a:pos x="0" y="10800"/>
              </a:cxn>
              <a:cxn ang="0">
                <a:pos x="10800" y="0"/>
              </a:cxn>
              <a:cxn ang="0">
                <a:pos x="21600" y="10800"/>
              </a:cxn>
              <a:cxn ang="0">
                <a:pos x="10800" y="21600"/>
              </a:cxn>
              <a:cxn ang="0">
                <a:pos x="0" y="10800"/>
              </a:cxn>
              <a:cxn ang="0">
                <a:pos x="5400" y="10800"/>
              </a:cxn>
              <a:cxn ang="0">
                <a:pos x="10800" y="16200"/>
              </a:cxn>
              <a:cxn ang="0">
                <a:pos x="16200" y="10800"/>
              </a:cxn>
              <a:cxn ang="0">
                <a:pos x="10800" y="5400"/>
              </a:cxn>
              <a:cxn ang="0">
                <a:pos x="5400" y="10800"/>
              </a:cxn>
            </a:cxnLst>
            <a:rect l="0" t="0" r="0" b="0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bg1">
              <a:alpha val="50195"/>
            </a:schemeClr>
          </a:solidFill>
          <a:ln w="22225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50" name="组合 49" title=""/>
          <p:cNvGrpSpPr/>
          <p:nvPr>
            <p:custDataLst>
              <p:tags r:id="rId49"/>
            </p:custDataLst>
          </p:nvPr>
        </p:nvGrpSpPr>
        <p:grpSpPr>
          <a:xfrm>
            <a:off x="223601" y="44475"/>
            <a:ext cx="6225473" cy="667450"/>
            <a:chOff x="1402369" y="435973"/>
            <a:chExt cx="6225473" cy="667450"/>
          </a:xfrm>
        </p:grpSpPr>
        <p:cxnSp>
          <p:nvCxnSpPr>
            <p:cNvPr id="51" name="直接连接符 50"/>
            <p:cNvCxnSpPr/>
            <p:nvPr>
              <p:custDataLst>
                <p:tags r:id="rId50"/>
              </p:custDataLst>
            </p:nvPr>
          </p:nvCxnSpPr>
          <p:spPr>
            <a:xfrm>
              <a:off x="1402369" y="1103423"/>
              <a:ext cx="6225473" cy="0"/>
            </a:xfrm>
            <a:prstGeom prst="line">
              <a:avLst/>
            </a:prstGeom>
            <a:noFill/>
            <a:ln w="28575" cap="flat">
              <a:noFill/>
              <a:prstDash val="solid"/>
              <a:miter lim="800000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52" name="文本框 51"/>
            <p:cNvSpPr txBox="1"/>
            <p:nvPr>
              <p:custDataLst>
                <p:tags r:id="rId51"/>
              </p:custDataLst>
            </p:nvPr>
          </p:nvSpPr>
          <p:spPr>
            <a:xfrm>
              <a:off x="1483990" y="435973"/>
              <a:ext cx="4637163" cy="615549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60958" tIns="60958" rIns="60958" bIns="60958" numCol="1" spcCol="38100" rtlCol="0"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atinLnBrk="1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200" ker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/>
                </a:rPr>
                <a:t>一</a:t>
              </a:r>
              <a:r>
                <a:rPr lang="zh-CN" altLang="en-US" sz="3200" kern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/>
                </a:rPr>
                <a:t>、宋太祖强化中央集权</a:t>
              </a:r>
              <a:endParaRPr lang="zh-CN" altLang="en-US" sz="3200" kern="0">
                <a:latin typeface="微软雅黑" panose="020b0503020204020204" pitchFamily="34" charset="-122"/>
                <a:ea typeface="微软雅黑" panose="020b0503020204020204" pitchFamily="34" charset="-122"/>
                <a:sym typeface="Arial"/>
              </a:endParaRPr>
            </a:p>
          </p:txBody>
        </p:sp>
      </p:grpSp>
      <p:sp>
        <p:nvSpPr>
          <p:cNvPr id="53" name="矩形 52" title=""/>
          <p:cNvSpPr/>
          <p:nvPr>
            <p:custDataLst>
              <p:tags r:id="rId52"/>
            </p:custDataLst>
          </p:nvPr>
        </p:nvSpPr>
        <p:spPr>
          <a:xfrm>
            <a:off x="1" y="764072"/>
            <a:ext cx="4942384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latin typeface="宋体" panose="02010600030101010101" pitchFamily="2" charset="-122"/>
                <a:cs typeface="等线" panose="02010600030101010101" charset="-122"/>
              </a:rPr>
              <a:t>（</a:t>
            </a:r>
            <a:r>
              <a:rPr lang="zh-CN" altLang="en-US" sz="2800">
                <a:latin typeface="宋体" panose="02010600030101010101" pitchFamily="2" charset="-122"/>
                <a:cs typeface="等线" panose="02010600030101010101" charset="-122"/>
              </a:rPr>
              <a:t>二</a:t>
            </a:r>
            <a:r>
              <a:rPr lang="zh-CN" altLang="en-US" sz="2800" smtClean="0">
                <a:latin typeface="宋体" panose="02010600030101010101" pitchFamily="2" charset="-122"/>
                <a:cs typeface="等线" panose="02010600030101010101" charset="-122"/>
              </a:rPr>
              <a:t>）北宋的局部统一：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等线" panose="02010600030101010101" charset="-122"/>
            </a:endParaRPr>
          </a:p>
        </p:txBody>
      </p:sp>
      <p:sp>
        <p:nvSpPr>
          <p:cNvPr id="5" name="矩形 4" title=""/>
          <p:cNvSpPr/>
          <p:nvPr>
            <p:custDataLst>
              <p:tags r:id="rId53"/>
            </p:custDataLst>
          </p:nvPr>
        </p:nvSpPr>
        <p:spPr>
          <a:xfrm>
            <a:off x="7453345" y="3363203"/>
            <a:ext cx="3430747" cy="4801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1000"/>
              </a:spcBef>
              <a:defRPr/>
            </a:pPr>
            <a:r>
              <a:rPr lang="zh-CN" altLang="en-US" sz="2800" noProof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先南后北，先易后难</a:t>
            </a:r>
          </a:p>
        </p:txBody>
      </p:sp>
      <p:sp>
        <p:nvSpPr>
          <p:cNvPr id="15" name="矩形 14" title=""/>
          <p:cNvSpPr/>
          <p:nvPr>
            <p:custDataLst>
              <p:tags r:id="rId54"/>
            </p:custDataLst>
          </p:nvPr>
        </p:nvSpPr>
        <p:spPr>
          <a:xfrm>
            <a:off x="7459040" y="3979846"/>
            <a:ext cx="4534390" cy="105779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spcBef>
                <a:spcPts val="1000"/>
              </a:spcBef>
              <a:defRPr/>
            </a:pPr>
            <a:r>
              <a:rPr lang="zh-CN" altLang="en-US" sz="2800" noProof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消灭南方割据政权，结束中原和南方的分裂割据</a:t>
            </a:r>
            <a:r>
              <a:rPr lang="zh-CN" altLang="en-US" sz="2800" noProof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局面。</a:t>
            </a:r>
            <a:endParaRPr lang="zh-CN" altLang="en-US" sz="2800" noProof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547728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graphicFrame>
        <p:nvGraphicFramePr>
          <p:cNvPr id="15" name="表格 1" title=""/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383848200"/>
              </p:ext>
            </p:extLst>
          </p:nvPr>
        </p:nvGraphicFramePr>
        <p:xfrm>
          <a:off x="7840" y="1835898"/>
          <a:ext cx="5982017" cy="4528460"/>
        </p:xfrm>
        <a:graphic>
          <a:graphicData uri="http://schemas.openxmlformats.org/drawingml/2006/table">
            <a:tbl>
              <a:tblPr firstCol="1" bandRow="1">
                <a:tableStyleId>{93296810-A885-4BE3-A3E7-6D5BEEA58F35}</a:tableStyleId>
              </a:tblPr>
              <a:tblGrid>
                <a:gridCol w="864087"/>
                <a:gridCol w="1153199"/>
                <a:gridCol w="3964731"/>
              </a:tblGrid>
              <a:tr h="442235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sz="2400" b="1" u="none" strike="noStrike" kern="1200" cap="none" normalizeH="0" baseline="0" smtClean="0">
                          <a:ln>
                            <a:noFill/>
                          </a:ln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sym typeface="宋体" panose="02010600030101010101" pitchFamily="2" charset="-122"/>
                        </a:rPr>
                        <a:t>吴</a:t>
                      </a:r>
                      <a:endParaRPr kumimoji="0" lang="zh-CN" sz="2400" b="1" u="none" strike="noStrike" kern="1200" cap="none" normalizeH="0" baseline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  <a:sym typeface="宋体" panose="02010600030101010101" pitchFamily="2" charset="-122"/>
                      </a:endParaRPr>
                    </a:p>
                  </a:txBody>
                  <a:tcPr marL="87086" marR="87086" marT="43543" marB="43543" horzOverflow="overflow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sz="2400" b="1" u="none" strike="noStrike" kern="1200" cap="none" normalizeH="0" baseline="0" smtClean="0">
                          <a:ln>
                            <a:noFill/>
                          </a:ln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sym typeface="宋体" panose="02010600030101010101" pitchFamily="2" charset="-122"/>
                        </a:rPr>
                        <a:t>杨行密</a:t>
                      </a:r>
                      <a:endParaRPr kumimoji="0" lang="zh-CN" sz="2400" b="1" u="none" strike="noStrike" kern="1200" cap="none" normalizeH="0" baseline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  <a:sym typeface="宋体" panose="02010600030101010101" pitchFamily="2" charset="-122"/>
                      </a:endParaRPr>
                    </a:p>
                  </a:txBody>
                  <a:tcPr marL="87086" marR="87086" marT="43543" marB="43543" horzOverflow="overflow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sz="2400" b="1" u="none" strike="noStrike" kern="1200" cap="none" normalizeH="0" baseline="0" smtClean="0">
                          <a:ln>
                            <a:noFill/>
                          </a:ln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sym typeface="宋体" panose="02010600030101010101" pitchFamily="2" charset="-122"/>
                        </a:rPr>
                        <a:t>淮南节度使</a:t>
                      </a:r>
                      <a:endParaRPr kumimoji="0" lang="zh-CN" sz="2400" b="1" u="none" strike="noStrike" kern="1200" cap="none" normalizeH="0" baseline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  <a:sym typeface="宋体" panose="02010600030101010101" pitchFamily="2" charset="-122"/>
                      </a:endParaRPr>
                    </a:p>
                  </a:txBody>
                  <a:tcPr marL="87086" marR="87086" marT="43543" marB="43543" horzOverflow="overflow"/>
                </a:tc>
              </a:tr>
              <a:tr h="442235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sz="2400" b="1" u="none" strike="noStrike" kern="1200" cap="none" normalizeH="0" baseline="0" smtClean="0">
                          <a:ln>
                            <a:noFill/>
                          </a:ln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sym typeface="宋体" panose="02010600030101010101" pitchFamily="2" charset="-122"/>
                        </a:rPr>
                        <a:t>南唐</a:t>
                      </a:r>
                      <a:endParaRPr kumimoji="0" lang="zh-CN" sz="2400" b="1" u="none" strike="noStrike" kern="1200" cap="none" normalizeH="0" baseline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  <a:sym typeface="宋体" panose="02010600030101010101" pitchFamily="2" charset="-122"/>
                      </a:endParaRPr>
                    </a:p>
                  </a:txBody>
                  <a:tcPr marL="87086" marR="87086" marT="43543" marB="43543" horzOverflow="overflow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sz="2400" b="1" u="none" strike="noStrike" kern="1200" cap="none" normalizeH="0" baseline="0" smtClean="0">
                          <a:ln>
                            <a:noFill/>
                          </a:ln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sym typeface="宋体" panose="02010600030101010101" pitchFamily="2" charset="-122"/>
                        </a:rPr>
                        <a:t>李昇</a:t>
                      </a:r>
                      <a:endParaRPr kumimoji="0" lang="zh-CN" sz="2400" b="1" u="none" strike="noStrike" kern="1200" cap="none" normalizeH="0" baseline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  <a:sym typeface="宋体" panose="02010600030101010101" pitchFamily="2" charset="-122"/>
                      </a:endParaRPr>
                    </a:p>
                  </a:txBody>
                  <a:tcPr marL="87086" marR="87086" marT="43543" marB="43543" horzOverflow="overflow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sz="2400" b="1" u="none" strike="noStrike" kern="1200" cap="none" normalizeH="0" baseline="0" smtClean="0">
                          <a:ln>
                            <a:noFill/>
                          </a:ln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sym typeface="宋体" panose="02010600030101010101" pitchFamily="2" charset="-122"/>
                        </a:rPr>
                        <a:t>镇海、宁国节度使、大元帅</a:t>
                      </a:r>
                      <a:endParaRPr kumimoji="0" lang="zh-CN" sz="2400" b="1" u="none" strike="noStrike" kern="1200" cap="none" normalizeH="0" baseline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  <a:sym typeface="宋体" panose="02010600030101010101" pitchFamily="2" charset="-122"/>
                      </a:endParaRPr>
                    </a:p>
                  </a:txBody>
                  <a:tcPr marL="87086" marR="87086" marT="43543" marB="43543" horzOverflow="overflow"/>
                </a:tc>
              </a:tr>
              <a:tr h="442235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sz="2400" b="1" u="none" strike="noStrike" kern="1200" cap="none" normalizeH="0" baseline="0" smtClean="0">
                          <a:ln>
                            <a:noFill/>
                          </a:ln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sym typeface="宋体" panose="02010600030101010101" pitchFamily="2" charset="-122"/>
                        </a:rPr>
                        <a:t>吴越</a:t>
                      </a:r>
                      <a:endParaRPr kumimoji="0" lang="zh-CN" sz="2400" b="1" u="none" strike="noStrike" kern="1200" cap="none" normalizeH="0" baseline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  <a:sym typeface="宋体" panose="02010600030101010101" pitchFamily="2" charset="-122"/>
                      </a:endParaRPr>
                    </a:p>
                  </a:txBody>
                  <a:tcPr marL="87086" marR="87086" marT="43543" marB="43543" horzOverflow="overflow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altLang="en-US" sz="2400" b="1" u="none" strike="noStrike" kern="1200" cap="none" normalizeH="0" baseline="0" smtClean="0">
                          <a:ln>
                            <a:noFill/>
                          </a:ln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sym typeface="宋体" panose="02010600030101010101" pitchFamily="2" charset="-122"/>
                        </a:rPr>
                        <a:t>钱镠</a:t>
                      </a:r>
                      <a:endParaRPr kumimoji="0" lang="zh-CN" altLang="en-US" sz="2400" b="1" u="none" strike="noStrike" kern="1200" cap="none" normalizeH="0" baseline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  <a:sym typeface="宋体" panose="02010600030101010101" pitchFamily="2" charset="-122"/>
                      </a:endParaRPr>
                    </a:p>
                  </a:txBody>
                  <a:tcPr marL="87086" marR="87086" marT="43543" marB="43543" horzOverflow="overflow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sz="2400" b="1" u="none" strike="noStrike" kern="1200" cap="none" normalizeH="0" baseline="0" smtClean="0">
                          <a:ln>
                            <a:noFill/>
                          </a:ln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sym typeface="宋体" panose="02010600030101010101" pitchFamily="2" charset="-122"/>
                        </a:rPr>
                        <a:t>镇海军、镇东军节度使</a:t>
                      </a:r>
                      <a:endParaRPr kumimoji="0" lang="zh-CN" sz="2400" b="1" u="none" strike="noStrike" kern="1200" cap="none" normalizeH="0" baseline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  <a:sym typeface="宋体" panose="02010600030101010101" pitchFamily="2" charset="-122"/>
                      </a:endParaRPr>
                    </a:p>
                  </a:txBody>
                  <a:tcPr marL="87086" marR="87086" marT="43543" marB="43543" horzOverflow="overflow"/>
                </a:tc>
              </a:tr>
              <a:tr h="442235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altLang="en-US" sz="2400" b="1" u="none" strike="noStrike" kern="1200" cap="none" normalizeH="0" baseline="0" smtClean="0">
                          <a:ln>
                            <a:noFill/>
                          </a:ln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sym typeface="宋体" panose="02010600030101010101" pitchFamily="2" charset="-122"/>
                        </a:rPr>
                        <a:t>前蜀</a:t>
                      </a:r>
                      <a:endParaRPr kumimoji="0" lang="zh-CN" altLang="en-US" sz="2400" b="1" u="none" strike="noStrike" kern="1200" cap="none" normalizeH="0" baseline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  <a:sym typeface="宋体" panose="02010600030101010101" pitchFamily="2" charset="-122"/>
                      </a:endParaRPr>
                    </a:p>
                  </a:txBody>
                  <a:tcPr marL="87086" marR="87086" marT="43543" marB="43543" horzOverflow="overflow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sz="2400" b="1" u="none" strike="noStrike" kern="1200" cap="none" normalizeH="0" baseline="0" smtClean="0">
                          <a:ln>
                            <a:noFill/>
                          </a:ln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sym typeface="宋体" panose="02010600030101010101" pitchFamily="2" charset="-122"/>
                        </a:rPr>
                        <a:t>王建</a:t>
                      </a:r>
                      <a:endParaRPr kumimoji="0" lang="zh-CN" sz="2400" b="1" u="none" strike="noStrike" kern="1200" cap="none" normalizeH="0" baseline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  <a:sym typeface="宋体" panose="02010600030101010101" pitchFamily="2" charset="-122"/>
                      </a:endParaRPr>
                    </a:p>
                  </a:txBody>
                  <a:tcPr marL="87086" marR="87086" marT="43543" marB="43543" horzOverflow="overflow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sz="2400" b="1" u="none" strike="noStrike" kern="1200" cap="none" normalizeH="0" baseline="0" smtClean="0">
                          <a:ln>
                            <a:noFill/>
                          </a:ln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sym typeface="宋体" panose="02010600030101010101" pitchFamily="2" charset="-122"/>
                        </a:rPr>
                        <a:t>西川节度使</a:t>
                      </a:r>
                      <a:endParaRPr kumimoji="0" lang="zh-CN" sz="2400" b="1" u="none" strike="noStrike" kern="1200" cap="none" normalizeH="0" baseline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  <a:sym typeface="宋体" panose="02010600030101010101" pitchFamily="2" charset="-122"/>
                      </a:endParaRPr>
                    </a:p>
                  </a:txBody>
                  <a:tcPr marL="87086" marR="87086" marT="43543" marB="43543" horzOverflow="overflow"/>
                </a:tc>
              </a:tr>
              <a:tr h="442235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sz="2400" b="1" u="none" strike="noStrike" kern="1200" cap="none" normalizeH="0" baseline="0" smtClean="0">
                          <a:ln>
                            <a:noFill/>
                          </a:ln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sym typeface="宋体" panose="02010600030101010101" pitchFamily="2" charset="-122"/>
                        </a:rPr>
                        <a:t>后蜀</a:t>
                      </a:r>
                      <a:endParaRPr kumimoji="0" lang="zh-CN" sz="2400" b="1" u="none" strike="noStrike" kern="1200" cap="none" normalizeH="0" baseline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  <a:sym typeface="宋体" panose="02010600030101010101" pitchFamily="2" charset="-122"/>
                      </a:endParaRPr>
                    </a:p>
                  </a:txBody>
                  <a:tcPr marL="87086" marR="87086" marT="43543" marB="43543" horzOverflow="overflow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sz="2400" b="1" u="none" strike="noStrike" kern="1200" cap="none" normalizeH="0" baseline="0" smtClean="0">
                          <a:ln>
                            <a:noFill/>
                          </a:ln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sym typeface="宋体" panose="02010600030101010101" pitchFamily="2" charset="-122"/>
                        </a:rPr>
                        <a:t>孟知祥</a:t>
                      </a:r>
                      <a:endParaRPr kumimoji="0" lang="zh-CN" sz="2400" b="1" u="none" strike="noStrike" kern="1200" cap="none" normalizeH="0" baseline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  <a:sym typeface="宋体" panose="02010600030101010101" pitchFamily="2" charset="-122"/>
                      </a:endParaRPr>
                    </a:p>
                  </a:txBody>
                  <a:tcPr marL="87086" marR="87086" marT="43543" marB="43543" horzOverflow="overflow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sz="2400" b="1" u="none" strike="noStrike" kern="1200" cap="none" normalizeH="0" baseline="0" smtClean="0">
                          <a:ln>
                            <a:noFill/>
                          </a:ln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sym typeface="宋体" panose="02010600030101010101" pitchFamily="2" charset="-122"/>
                        </a:rPr>
                        <a:t>剑南两川节度使</a:t>
                      </a:r>
                      <a:endParaRPr kumimoji="0" lang="zh-CN" sz="2400" b="1" u="none" strike="noStrike" kern="1200" cap="none" normalizeH="0" baseline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  <a:sym typeface="宋体" panose="02010600030101010101" pitchFamily="2" charset="-122"/>
                      </a:endParaRPr>
                    </a:p>
                  </a:txBody>
                  <a:tcPr marL="87086" marR="87086" marT="43543" marB="43543" horzOverflow="overflow"/>
                </a:tc>
              </a:tr>
              <a:tr h="442235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sz="2400" b="1" u="none" strike="noStrike" kern="1200" cap="none" normalizeH="0" baseline="0" smtClean="0">
                          <a:ln>
                            <a:noFill/>
                          </a:ln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sym typeface="宋体" panose="02010600030101010101" pitchFamily="2" charset="-122"/>
                        </a:rPr>
                        <a:t>楚</a:t>
                      </a:r>
                      <a:endParaRPr kumimoji="0" lang="zh-CN" sz="2400" b="1" u="none" strike="noStrike" kern="1200" cap="none" normalizeH="0" baseline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  <a:sym typeface="宋体" panose="02010600030101010101" pitchFamily="2" charset="-122"/>
                      </a:endParaRPr>
                    </a:p>
                  </a:txBody>
                  <a:tcPr marL="87086" marR="87086" marT="43543" marB="43543" horzOverflow="overflow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sz="2400" b="1" u="none" strike="noStrike" kern="1200" cap="none" normalizeH="0" baseline="0" smtClean="0">
                          <a:ln>
                            <a:noFill/>
                          </a:ln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sym typeface="宋体" panose="02010600030101010101" pitchFamily="2" charset="-122"/>
                        </a:rPr>
                        <a:t>马殷</a:t>
                      </a:r>
                      <a:endParaRPr kumimoji="0" lang="zh-CN" sz="2400" b="1" u="none" strike="noStrike" kern="1200" cap="none" normalizeH="0" baseline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  <a:sym typeface="宋体" panose="02010600030101010101" pitchFamily="2" charset="-122"/>
                      </a:endParaRPr>
                    </a:p>
                  </a:txBody>
                  <a:tcPr marL="87086" marR="87086" marT="43543" marB="43543" horzOverflow="overflow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sz="2400" b="1" u="none" strike="noStrike" kern="1200" cap="none" normalizeH="0" baseline="0" smtClean="0">
                          <a:ln>
                            <a:noFill/>
                          </a:ln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sym typeface="宋体" panose="02010600030101010101" pitchFamily="2" charset="-122"/>
                        </a:rPr>
                        <a:t>武安军节度使、天策上将军</a:t>
                      </a:r>
                      <a:endParaRPr kumimoji="0" lang="zh-CN" sz="2400" b="1" u="none" strike="noStrike" kern="1200" cap="none" normalizeH="0" baseline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  <a:sym typeface="宋体" panose="02010600030101010101" pitchFamily="2" charset="-122"/>
                      </a:endParaRPr>
                    </a:p>
                  </a:txBody>
                  <a:tcPr marL="87086" marR="87086" marT="43543" marB="43543" horzOverflow="overflow"/>
                </a:tc>
              </a:tr>
              <a:tr h="442235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sz="2400" b="1" u="none" strike="noStrike" kern="1200" cap="none" normalizeH="0" baseline="0" smtClean="0">
                          <a:ln>
                            <a:noFill/>
                          </a:ln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sym typeface="宋体" panose="02010600030101010101" pitchFamily="2" charset="-122"/>
                        </a:rPr>
                        <a:t>闽</a:t>
                      </a:r>
                      <a:endParaRPr kumimoji="0" lang="zh-CN" sz="2400" b="1" u="none" strike="noStrike" kern="1200" cap="none" normalizeH="0" baseline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  <a:sym typeface="宋体" panose="02010600030101010101" pitchFamily="2" charset="-122"/>
                      </a:endParaRPr>
                    </a:p>
                  </a:txBody>
                  <a:tcPr marL="87086" marR="87086" marT="43543" marB="43543" horzOverflow="overflow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sz="2400" b="1" u="none" strike="noStrike" kern="1200" cap="none" normalizeH="0" baseline="0" smtClean="0">
                          <a:ln>
                            <a:noFill/>
                          </a:ln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sym typeface="宋体" panose="02010600030101010101" pitchFamily="2" charset="-122"/>
                        </a:rPr>
                        <a:t>王审知</a:t>
                      </a:r>
                      <a:endParaRPr kumimoji="0" lang="zh-CN" sz="2400" b="1" u="none" strike="noStrike" kern="1200" cap="none" normalizeH="0" baseline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  <a:sym typeface="宋体" panose="02010600030101010101" pitchFamily="2" charset="-122"/>
                      </a:endParaRPr>
                    </a:p>
                  </a:txBody>
                  <a:tcPr marL="87086" marR="87086" marT="43543" marB="43543" horzOverflow="overflow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sz="2400" b="1" u="none" strike="noStrike" kern="1200" cap="none" normalizeH="0" baseline="0" smtClean="0">
                          <a:ln>
                            <a:noFill/>
                          </a:ln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sym typeface="宋体" panose="02010600030101010101" pitchFamily="2" charset="-122"/>
                        </a:rPr>
                        <a:t>武威军节度使</a:t>
                      </a:r>
                      <a:endParaRPr kumimoji="0" lang="zh-CN" sz="2400" b="1" u="none" strike="noStrike" kern="1200" cap="none" normalizeH="0" baseline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  <a:sym typeface="宋体" panose="02010600030101010101" pitchFamily="2" charset="-122"/>
                      </a:endParaRPr>
                    </a:p>
                  </a:txBody>
                  <a:tcPr marL="87086" marR="87086" marT="43543" marB="43543" horzOverflow="overflow"/>
                </a:tc>
              </a:tr>
              <a:tr h="442235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sz="2400" b="1" u="none" strike="noStrike" kern="1200" cap="none" normalizeH="0" baseline="0" smtClean="0">
                          <a:ln>
                            <a:noFill/>
                          </a:ln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sym typeface="宋体" panose="02010600030101010101" pitchFamily="2" charset="-122"/>
                        </a:rPr>
                        <a:t>南汉</a:t>
                      </a:r>
                      <a:endParaRPr kumimoji="0" lang="zh-CN" sz="2400" b="1" u="none" strike="noStrike" kern="1200" cap="none" normalizeH="0" baseline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  <a:sym typeface="宋体" panose="02010600030101010101" pitchFamily="2" charset="-122"/>
                      </a:endParaRPr>
                    </a:p>
                  </a:txBody>
                  <a:tcPr marL="87086" marR="87086" marT="43543" marB="43543" horzOverflow="overflow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altLang="en-US" sz="2400" b="1" u="none" strike="noStrike" kern="1200" cap="none" normalizeH="0" baseline="0" smtClean="0">
                          <a:ln>
                            <a:noFill/>
                          </a:ln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sym typeface="宋体" panose="02010600030101010101" pitchFamily="2" charset="-122"/>
                        </a:rPr>
                        <a:t>刘䶮</a:t>
                      </a:r>
                      <a:endParaRPr kumimoji="0" lang="zh-CN" altLang="en-US" sz="2400" b="1" u="none" strike="noStrike" kern="1200" cap="none" normalizeH="0" baseline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  <a:sym typeface="宋体" panose="02010600030101010101" pitchFamily="2" charset="-122"/>
                      </a:endParaRPr>
                    </a:p>
                  </a:txBody>
                  <a:tcPr marL="87086" marR="87086" marT="43543" marB="43543" horzOverflow="overflow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sz="2400" b="1" u="none" strike="noStrike" kern="1200" cap="none" normalizeH="0" baseline="0" smtClean="0">
                          <a:ln>
                            <a:noFill/>
                          </a:ln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sym typeface="宋体" panose="02010600030101010101" pitchFamily="2" charset="-122"/>
                        </a:rPr>
                        <a:t>清海军节度使</a:t>
                      </a:r>
                      <a:endParaRPr kumimoji="0" lang="zh-CN" sz="2400" b="1" u="none" strike="noStrike" kern="1200" cap="none" normalizeH="0" baseline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  <a:sym typeface="宋体" panose="02010600030101010101" pitchFamily="2" charset="-122"/>
                      </a:endParaRPr>
                    </a:p>
                  </a:txBody>
                  <a:tcPr marL="87086" marR="87086" marT="43543" marB="43543" horzOverflow="overflow"/>
                </a:tc>
              </a:tr>
              <a:tr h="442235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sz="2400" b="1" u="none" strike="noStrike" kern="1200" cap="none" normalizeH="0" baseline="0" smtClean="0">
                          <a:ln>
                            <a:noFill/>
                          </a:ln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sym typeface="宋体" panose="02010600030101010101" pitchFamily="2" charset="-122"/>
                        </a:rPr>
                        <a:t>南平</a:t>
                      </a:r>
                      <a:endParaRPr kumimoji="0" lang="zh-CN" sz="2400" b="1" u="none" strike="noStrike" kern="1200" cap="none" normalizeH="0" baseline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  <a:sym typeface="宋体" panose="02010600030101010101" pitchFamily="2" charset="-122"/>
                      </a:endParaRPr>
                    </a:p>
                  </a:txBody>
                  <a:tcPr marL="87086" marR="87086" marT="43543" marB="43543" horzOverflow="overflow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sz="2400" b="1" u="none" strike="noStrike" kern="1200" cap="none" normalizeH="0" baseline="0" smtClean="0">
                          <a:ln>
                            <a:noFill/>
                          </a:ln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sym typeface="宋体" panose="02010600030101010101" pitchFamily="2" charset="-122"/>
                        </a:rPr>
                        <a:t>高季兴</a:t>
                      </a:r>
                      <a:endParaRPr kumimoji="0" lang="zh-CN" sz="2400" b="1" u="none" strike="noStrike" kern="1200" cap="none" normalizeH="0" baseline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  <a:sym typeface="宋体" panose="02010600030101010101" pitchFamily="2" charset="-122"/>
                      </a:endParaRPr>
                    </a:p>
                  </a:txBody>
                  <a:tcPr marL="87086" marR="87086" marT="43543" marB="43543" horzOverflow="overflow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sz="2400" b="1" u="none" strike="noStrike" kern="1200" cap="none" normalizeH="0" baseline="0" smtClean="0">
                          <a:ln>
                            <a:noFill/>
                          </a:ln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sym typeface="宋体" panose="02010600030101010101" pitchFamily="2" charset="-122"/>
                        </a:rPr>
                        <a:t>荆南节度使</a:t>
                      </a:r>
                      <a:endParaRPr kumimoji="0" lang="zh-CN" sz="2400" b="1" u="none" strike="noStrike" kern="1200" cap="none" normalizeH="0" baseline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  <a:sym typeface="宋体" panose="02010600030101010101" pitchFamily="2" charset="-122"/>
                      </a:endParaRPr>
                    </a:p>
                  </a:txBody>
                  <a:tcPr marL="87086" marR="87086" marT="43543" marB="43543" horzOverflow="overflow"/>
                </a:tc>
              </a:tr>
              <a:tr h="442235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sz="2400" b="1" u="none" strike="noStrike" kern="1200" cap="none" normalizeH="0" baseline="0" smtClean="0">
                          <a:ln>
                            <a:noFill/>
                          </a:ln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sym typeface="宋体" panose="02010600030101010101" pitchFamily="2" charset="-122"/>
                        </a:rPr>
                        <a:t>北汉</a:t>
                      </a:r>
                      <a:endParaRPr kumimoji="0" lang="zh-CN" sz="2400" b="1" u="none" strike="noStrike" kern="1200" cap="none" normalizeH="0" baseline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  <a:sym typeface="宋体" panose="02010600030101010101" pitchFamily="2" charset="-122"/>
                      </a:endParaRPr>
                    </a:p>
                  </a:txBody>
                  <a:tcPr marL="87086" marR="87086" marT="43543" marB="43543" horzOverflow="overflow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sz="2400" b="1" u="none" strike="noStrike" kern="1200" cap="none" normalizeH="0" baseline="0" smtClean="0">
                          <a:ln>
                            <a:noFill/>
                          </a:ln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sym typeface="宋体" panose="02010600030101010101" pitchFamily="2" charset="-122"/>
                        </a:rPr>
                        <a:t>刘知远</a:t>
                      </a:r>
                      <a:endParaRPr kumimoji="0" lang="zh-CN" sz="2400" b="1" u="none" strike="noStrike" kern="1200" cap="none" normalizeH="0" baseline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  <a:sym typeface="宋体" panose="02010600030101010101" pitchFamily="2" charset="-122"/>
                      </a:endParaRPr>
                    </a:p>
                  </a:txBody>
                  <a:tcPr marL="87086" marR="87086" marT="43543" marB="43543" horzOverflow="overflow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sz="2400" b="1" u="none" strike="noStrike" kern="1200" cap="none" normalizeH="0" baseline="0" smtClean="0">
                          <a:ln>
                            <a:noFill/>
                          </a:ln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sym typeface="宋体" panose="02010600030101010101" pitchFamily="2" charset="-122"/>
                        </a:rPr>
                        <a:t>许州、朱州节度使</a:t>
                      </a:r>
                      <a:endParaRPr kumimoji="0" lang="zh-CN" sz="2400" b="1" u="none" strike="noStrike" kern="1200" cap="none" normalizeH="0" baseline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  <a:sym typeface="宋体" panose="02010600030101010101" pitchFamily="2" charset="-122"/>
                      </a:endParaRPr>
                    </a:p>
                  </a:txBody>
                  <a:tcPr marL="87086" marR="87086" marT="43543" marB="43543" horzOverflow="overflow"/>
                </a:tc>
              </a:tr>
            </a:tbl>
          </a:graphicData>
        </a:graphic>
      </p:graphicFrame>
      <p:sp>
        <p:nvSpPr>
          <p:cNvPr id="7" name="椭圆 6" title=""/>
          <p:cNvSpPr/>
          <p:nvPr>
            <p:custDataLst>
              <p:tags r:id="rId5"/>
            </p:custDataLst>
          </p:nvPr>
        </p:nvSpPr>
        <p:spPr>
          <a:xfrm>
            <a:off x="3521725" y="1884435"/>
            <a:ext cx="1731785" cy="47273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FFFF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1" name="组合 10" title=""/>
          <p:cNvGrpSpPr/>
          <p:nvPr>
            <p:custDataLst>
              <p:tags r:id="rId6"/>
            </p:custDataLst>
          </p:nvPr>
        </p:nvGrpSpPr>
        <p:grpSpPr>
          <a:xfrm>
            <a:off x="223601" y="44475"/>
            <a:ext cx="6225473" cy="667450"/>
            <a:chOff x="1402369" y="435973"/>
            <a:chExt cx="6225473" cy="667450"/>
          </a:xfrm>
        </p:grpSpPr>
        <p:cxnSp>
          <p:nvCxnSpPr>
            <p:cNvPr id="12" name="直接连接符 11"/>
            <p:cNvCxnSpPr/>
            <p:nvPr>
              <p:custDataLst>
                <p:tags r:id="rId7"/>
              </p:custDataLst>
            </p:nvPr>
          </p:nvCxnSpPr>
          <p:spPr>
            <a:xfrm>
              <a:off x="1402369" y="1103423"/>
              <a:ext cx="6225473" cy="0"/>
            </a:xfrm>
            <a:prstGeom prst="line">
              <a:avLst/>
            </a:prstGeom>
            <a:noFill/>
            <a:ln w="28575" cap="flat">
              <a:noFill/>
              <a:prstDash val="solid"/>
              <a:miter lim="800000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文本框 16"/>
            <p:cNvSpPr txBox="1"/>
            <p:nvPr>
              <p:custDataLst>
                <p:tags r:id="rId8"/>
              </p:custDataLst>
            </p:nvPr>
          </p:nvSpPr>
          <p:spPr>
            <a:xfrm>
              <a:off x="1483990" y="435973"/>
              <a:ext cx="4637163" cy="615549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60958" tIns="60958" rIns="60958" bIns="60958" numCol="1" spcCol="38100" rtlCol="0"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atinLnBrk="1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200" ker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/>
                </a:rPr>
                <a:t>一</a:t>
              </a:r>
              <a:r>
                <a:rPr lang="zh-CN" altLang="en-US" sz="3200" kern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/>
                </a:rPr>
                <a:t>、宋太祖强化中央集权</a:t>
              </a:r>
              <a:endParaRPr lang="zh-CN" altLang="en-US" sz="3200" kern="0">
                <a:latin typeface="微软雅黑" panose="020b0503020204020204" pitchFamily="34" charset="-122"/>
                <a:ea typeface="微软雅黑" panose="020b0503020204020204" pitchFamily="34" charset="-122"/>
                <a:sym typeface="Arial"/>
              </a:endParaRPr>
            </a:p>
          </p:txBody>
        </p:sp>
      </p:grpSp>
      <p:sp>
        <p:nvSpPr>
          <p:cNvPr id="18" name="矩形 17" title=""/>
          <p:cNvSpPr/>
          <p:nvPr>
            <p:custDataLst>
              <p:tags r:id="rId9"/>
            </p:custDataLst>
          </p:nvPr>
        </p:nvSpPr>
        <p:spPr>
          <a:xfrm>
            <a:off x="1" y="764072"/>
            <a:ext cx="4691849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latin typeface="宋体" panose="02010600030101010101" pitchFamily="2" charset="-122"/>
                <a:cs typeface="等线" panose="02010600030101010101" charset="-122"/>
              </a:rPr>
              <a:t>（</a:t>
            </a:r>
            <a:r>
              <a:rPr lang="zh-CN" altLang="en-US" sz="2800">
                <a:latin typeface="宋体" panose="02010600030101010101" pitchFamily="2" charset="-122"/>
                <a:cs typeface="等线" panose="02010600030101010101" charset="-122"/>
              </a:rPr>
              <a:t>三）宋太祖强化</a:t>
            </a:r>
            <a:r>
              <a:rPr lang="zh-CN" altLang="en-US" sz="2800" smtClean="0">
                <a:latin typeface="宋体" panose="02010600030101010101" pitchFamily="2" charset="-122"/>
                <a:cs typeface="等线" panose="02010600030101010101" charset="-122"/>
              </a:rPr>
              <a:t>中央集权：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等线" panose="02010600030101010101" charset="-122"/>
            </a:endParaRPr>
          </a:p>
        </p:txBody>
      </p:sp>
      <p:sp>
        <p:nvSpPr>
          <p:cNvPr id="8" name="文本框 7" title=""/>
          <p:cNvSpPr txBox="1"/>
          <p:nvPr>
            <p:custDataLst>
              <p:tags r:id="rId10"/>
            </p:custDataLst>
          </p:nvPr>
        </p:nvSpPr>
        <p:spPr>
          <a:xfrm>
            <a:off x="6162672" y="1884435"/>
            <a:ext cx="5803820" cy="2160591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dashDot"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just">
              <a:lnSpc>
                <a:spcPct val="120000"/>
              </a:lnSpc>
            </a:pPr>
            <a:r>
              <a:rPr lang="zh-CN" altLang="en-US" sz="2800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   然</a:t>
            </a: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为</a:t>
            </a:r>
            <a:r>
              <a:rPr lang="zh-CN" altLang="en-US" sz="2800">
                <a:ln w="3175">
                  <a:noFill/>
                  <a:prstDash val="dash"/>
                </a:ln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天子亦大艰难</a:t>
            </a: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，殊不若为节度使之乐。吾今终夕</a:t>
            </a:r>
            <a:r>
              <a:rPr lang="zh-CN" altLang="en-US" sz="2800">
                <a:ln w="3175">
                  <a:noFill/>
                  <a:prstDash val="dash"/>
                </a:ln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未尝敢安寝而卧</a:t>
            </a: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也。</a:t>
            </a:r>
            <a:r>
              <a:rPr lang="en-US" altLang="zh-CN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……</a:t>
            </a: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居此位者，</a:t>
            </a:r>
            <a:r>
              <a:rPr lang="zh-CN" altLang="en-US" sz="2800">
                <a:ln w="3175">
                  <a:noFill/>
                  <a:prstDash val="dash"/>
                </a:ln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谁不欲为</a:t>
            </a:r>
            <a:r>
              <a:rPr lang="zh-CN" altLang="en-US" sz="2800" smtClean="0">
                <a:ln w="3175">
                  <a:noFill/>
                  <a:prstDash val="dash"/>
                </a:ln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之</a:t>
            </a:r>
            <a:r>
              <a:rPr lang="zh-CN" altLang="en-US" sz="2800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？ </a:t>
            </a:r>
            <a:r>
              <a:rPr lang="zh-CN" altLang="en-US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     </a:t>
            </a:r>
            <a:r>
              <a:rPr lang="en-US" altLang="zh-CN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——</a:t>
            </a:r>
            <a:r>
              <a:rPr lang="zh-CN" altLang="en-US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司马光</a:t>
            </a:r>
            <a:r>
              <a:rPr lang="en-US" altLang="zh-CN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《</a:t>
            </a:r>
            <a:r>
              <a:rPr lang="zh-CN" altLang="en-US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涑水记闻</a:t>
            </a:r>
            <a:r>
              <a:rPr lang="en-US" altLang="zh-CN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》</a:t>
            </a:r>
            <a:endParaRPr lang="en-US" altLang="zh-CN">
              <a:ln w="3175">
                <a:noFill/>
                <a:prstDash val="dash"/>
              </a:ln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汉仪楷体简" charset="0"/>
            </a:endParaRPr>
          </a:p>
        </p:txBody>
      </p:sp>
      <p:sp>
        <p:nvSpPr>
          <p:cNvPr id="10" name="文本框 9" title=""/>
          <p:cNvSpPr txBox="1"/>
          <p:nvPr>
            <p:custDataLst>
              <p:tags r:id="rId11"/>
            </p:custDataLst>
          </p:nvPr>
        </p:nvSpPr>
        <p:spPr>
          <a:xfrm>
            <a:off x="6162672" y="4248087"/>
            <a:ext cx="5783953" cy="2160591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dashDot"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just">
              <a:lnSpc>
                <a:spcPct val="120000"/>
              </a:lnSpc>
            </a:pPr>
            <a:r>
              <a:rPr lang="zh-CN" altLang="en-US" sz="2800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   唐</a:t>
            </a: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季以来，战斗不息，</a:t>
            </a:r>
            <a:r>
              <a:rPr lang="zh-CN" altLang="en-US" sz="2800">
                <a:ln w="3175">
                  <a:noFill/>
                  <a:prstDash val="dash"/>
                </a:ln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国家不安</a:t>
            </a: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者，其故非他，</a:t>
            </a:r>
            <a:r>
              <a:rPr lang="zh-CN" altLang="en-US" sz="2800">
                <a:ln w="3175">
                  <a:noFill/>
                  <a:prstDash val="dash"/>
                </a:ln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节镇太重</a:t>
            </a: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，</a:t>
            </a:r>
            <a:r>
              <a:rPr lang="zh-CN" altLang="en-US" sz="2800">
                <a:ln w="3175">
                  <a:noFill/>
                  <a:prstDash val="dash"/>
                </a:ln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君弱臣强</a:t>
            </a: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而已矣</a:t>
            </a:r>
            <a:r>
              <a:rPr lang="zh-CN" altLang="en-US" sz="2800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。</a:t>
            </a:r>
            <a:endParaRPr lang="zh-CN" altLang="en-US" sz="2800">
              <a:ln w="3175">
                <a:noFill/>
                <a:prstDash val="dash"/>
              </a:ln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汉仪楷体简" charset="0"/>
            </a:endParaRPr>
          </a:p>
          <a:p>
            <a:pPr lvl="0">
              <a:lnSpc>
                <a:spcPct val="120000"/>
              </a:lnSpc>
            </a:pP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          </a:t>
            </a:r>
            <a:r>
              <a:rPr lang="en-US" altLang="zh-CN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——</a:t>
            </a:r>
            <a:r>
              <a:rPr lang="zh-CN" altLang="en-US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司马光</a:t>
            </a:r>
            <a:r>
              <a:rPr lang="en-US" altLang="zh-CN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《</a:t>
            </a:r>
            <a:r>
              <a:rPr lang="zh-CN" altLang="en-US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涑水记闻</a:t>
            </a:r>
            <a:r>
              <a:rPr lang="en-US" altLang="zh-CN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》</a:t>
            </a:r>
          </a:p>
        </p:txBody>
      </p:sp>
    </p:spTree>
    <p:extLst>
      <p:ext uri="{BB962C8B-B14F-4D97-AF65-F5344CB8AC3E}">
        <p14:creationId xmlns:p14="http://schemas.microsoft.com/office/powerpoint/2010/main" val="26820282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2" name="组合 1" title=""/>
          <p:cNvGrpSpPr/>
          <p:nvPr>
            <p:custDataLst>
              <p:tags r:id="rId3"/>
            </p:custDataLst>
          </p:nvPr>
        </p:nvGrpSpPr>
        <p:grpSpPr>
          <a:xfrm>
            <a:off x="223601" y="44475"/>
            <a:ext cx="6225473" cy="667450"/>
            <a:chOff x="1402369" y="435973"/>
            <a:chExt cx="6225473" cy="667450"/>
          </a:xfrm>
        </p:grpSpPr>
        <p:cxnSp>
          <p:nvCxnSpPr>
            <p:cNvPr id="3" name="直接连接符 2"/>
            <p:cNvCxnSpPr/>
            <p:nvPr>
              <p:custDataLst>
                <p:tags r:id="rId4"/>
              </p:custDataLst>
            </p:nvPr>
          </p:nvCxnSpPr>
          <p:spPr>
            <a:xfrm>
              <a:off x="1402369" y="1103423"/>
              <a:ext cx="6225473" cy="0"/>
            </a:xfrm>
            <a:prstGeom prst="line">
              <a:avLst/>
            </a:prstGeom>
            <a:noFill/>
            <a:ln w="28575" cap="flat">
              <a:noFill/>
              <a:prstDash val="solid"/>
              <a:miter lim="800000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4" name="文本框 3"/>
            <p:cNvSpPr txBox="1"/>
            <p:nvPr>
              <p:custDataLst>
                <p:tags r:id="rId5"/>
              </p:custDataLst>
            </p:nvPr>
          </p:nvSpPr>
          <p:spPr>
            <a:xfrm>
              <a:off x="1483990" y="435973"/>
              <a:ext cx="4637163" cy="615549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60958" tIns="60958" rIns="60958" bIns="60958" numCol="1" spcCol="38100" rtlCol="0"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atinLnBrk="1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200" ker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/>
                </a:rPr>
                <a:t>一</a:t>
              </a:r>
              <a:r>
                <a:rPr lang="zh-CN" altLang="en-US" sz="3200" kern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/>
                </a:rPr>
                <a:t>、宋太祖强化中央集权</a:t>
              </a:r>
              <a:endParaRPr lang="zh-CN" altLang="en-US" sz="3200" kern="0">
                <a:latin typeface="微软雅黑" panose="020b0503020204020204" pitchFamily="34" charset="-122"/>
                <a:ea typeface="微软雅黑" panose="020b0503020204020204" pitchFamily="34" charset="-122"/>
                <a:sym typeface="Arial"/>
              </a:endParaRPr>
            </a:p>
          </p:txBody>
        </p:sp>
      </p:grpSp>
      <p:sp>
        <p:nvSpPr>
          <p:cNvPr id="13" name="矩形 12" title=""/>
          <p:cNvSpPr/>
          <p:nvPr>
            <p:custDataLst>
              <p:tags r:id="rId6"/>
            </p:custDataLst>
          </p:nvPr>
        </p:nvSpPr>
        <p:spPr>
          <a:xfrm>
            <a:off x="1" y="764072"/>
            <a:ext cx="4691849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latin typeface="宋体" panose="02010600030101010101" pitchFamily="2" charset="-122"/>
                <a:cs typeface="等线" panose="02010600030101010101" charset="-122"/>
              </a:rPr>
              <a:t>（</a:t>
            </a:r>
            <a:r>
              <a:rPr lang="zh-CN" altLang="en-US" sz="2800">
                <a:latin typeface="宋体" panose="02010600030101010101" pitchFamily="2" charset="-122"/>
                <a:cs typeface="等线" panose="02010600030101010101" charset="-122"/>
              </a:rPr>
              <a:t>三）宋太祖强化</a:t>
            </a:r>
            <a:r>
              <a:rPr lang="zh-CN" altLang="en-US" sz="2800" smtClean="0">
                <a:latin typeface="宋体" panose="02010600030101010101" pitchFamily="2" charset="-122"/>
                <a:cs typeface="等线" panose="02010600030101010101" charset="-122"/>
              </a:rPr>
              <a:t>中央集权：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等线" panose="02010600030101010101" charset="-122"/>
            </a:endParaRPr>
          </a:p>
        </p:txBody>
      </p:sp>
      <p:sp>
        <p:nvSpPr>
          <p:cNvPr id="10" name="文本框 9" title=""/>
          <p:cNvSpPr txBox="1"/>
          <p:nvPr>
            <p:custDataLst>
              <p:tags r:id="rId7"/>
            </p:custDataLst>
          </p:nvPr>
        </p:nvSpPr>
        <p:spPr>
          <a:xfrm>
            <a:off x="-22589" y="2178008"/>
            <a:ext cx="5783953" cy="1643527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dashDot"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just">
              <a:lnSpc>
                <a:spcPct val="120000"/>
              </a:lnSpc>
            </a:pPr>
            <a:r>
              <a:rPr lang="zh-CN" altLang="en-US" sz="2800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   今</a:t>
            </a: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所以制之，无他奇巧也，惟</a:t>
            </a:r>
            <a:r>
              <a:rPr lang="zh-CN" altLang="en-US" sz="2800">
                <a:ln w="3175">
                  <a:noFill/>
                  <a:prstDash val="dash"/>
                </a:ln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稍夺其权</a:t>
            </a: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，</a:t>
            </a:r>
            <a:r>
              <a:rPr lang="zh-CN" altLang="en-US" sz="2800">
                <a:ln w="3175">
                  <a:noFill/>
                  <a:prstDash val="dash"/>
                </a:ln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制其钱谷</a:t>
            </a: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，</a:t>
            </a:r>
            <a:r>
              <a:rPr lang="zh-CN" altLang="en-US" sz="2800">
                <a:ln w="3175">
                  <a:noFill/>
                  <a:prstDash val="dash"/>
                </a:ln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收其精兵</a:t>
            </a: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，天下自安矣</a:t>
            </a:r>
            <a:r>
              <a:rPr lang="zh-CN" altLang="en-US" sz="2800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。  </a:t>
            </a:r>
            <a:r>
              <a:rPr lang="en-US" altLang="zh-CN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——</a:t>
            </a:r>
            <a:r>
              <a:rPr lang="zh-CN" altLang="en-US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司马光</a:t>
            </a:r>
            <a:r>
              <a:rPr lang="en-US" altLang="zh-CN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《</a:t>
            </a:r>
            <a:r>
              <a:rPr lang="zh-CN" altLang="en-US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涑水记闻</a:t>
            </a:r>
            <a:r>
              <a:rPr lang="en-US" altLang="zh-CN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》</a:t>
            </a:r>
          </a:p>
        </p:txBody>
      </p:sp>
      <p:pic>
        <p:nvPicPr>
          <p:cNvPr id="8" name="图片 7" title="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rcRect t="1953" b="1953"/>
          <a:stretch>
            <a:fillRect/>
          </a:stretch>
        </p:blipFill>
        <p:spPr>
          <a:xfrm>
            <a:off x="-22589" y="3831530"/>
            <a:ext cx="5806543" cy="2831072"/>
          </a:xfrm>
          <a:prstGeom prst="rect">
            <a:avLst/>
          </a:prstGeom>
        </p:spPr>
      </p:pic>
      <p:sp>
        <p:nvSpPr>
          <p:cNvPr id="9" name="文本框 8" title=""/>
          <p:cNvSpPr txBox="1"/>
          <p:nvPr>
            <p:custDataLst>
              <p:tags r:id="rId10"/>
            </p:custDataLst>
          </p:nvPr>
        </p:nvSpPr>
        <p:spPr>
          <a:xfrm>
            <a:off x="5782697" y="2194712"/>
            <a:ext cx="6408046" cy="4524315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dashDot"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just">
              <a:lnSpc>
                <a:spcPct val="120000"/>
              </a:lnSpc>
            </a:pPr>
            <a:r>
              <a:rPr lang="en-US" altLang="zh-CN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    961</a:t>
            </a:r>
            <a:r>
              <a:rPr lang="zh-CN" altLang="en-US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年七月初九日晚上</a:t>
            </a:r>
            <a:r>
              <a:rPr lang="zh-CN" altLang="en-US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，赵匡胤把石守信、高怀德等禁军高级将领，留下来喝酒，酒酣之际，赵匡胤面带愁容地说：“我非尔曹力，不及此。然天子亦大艰难，殊不若为节度使之乐，吾终夕未尝高枕卧也。”石守信等人冷汗直流，连连表示对皇帝无比忠诚。赵匡胤又说：“卿等固然，设麾下有欲富贵者，一旦以黄袍加汝身，汝虽欲不为，其可得乎？”到了这时，这些将领已经明白了，大家主动提出回家养老，“皆称疾请罢。帝从之，赏赉甚厚。”</a:t>
            </a:r>
          </a:p>
        </p:txBody>
      </p:sp>
      <p:sp>
        <p:nvSpPr>
          <p:cNvPr id="5" name="矩形 4" title=""/>
          <p:cNvSpPr/>
          <p:nvPr>
            <p:custDataLst>
              <p:tags r:id="rId11"/>
            </p:custDataLst>
          </p:nvPr>
        </p:nvSpPr>
        <p:spPr>
          <a:xfrm>
            <a:off x="432595" y="1213907"/>
            <a:ext cx="9744975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军事上：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目的：消除武将专权的积弊，加强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中央集权</a:t>
            </a:r>
            <a:endParaRPr lang="en-US" altLang="zh-CN" sz="280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 title=""/>
          <p:cNvSpPr/>
          <p:nvPr>
            <p:custDataLst>
              <p:tags r:id="rId12"/>
            </p:custDataLst>
          </p:nvPr>
        </p:nvSpPr>
        <p:spPr>
          <a:xfrm>
            <a:off x="2211185" y="1678863"/>
            <a:ext cx="10109880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）措施：①解除禁军高级将领的兵权，牢牢控制了军队。</a:t>
            </a:r>
          </a:p>
        </p:txBody>
      </p:sp>
    </p:spTree>
    <p:extLst>
      <p:ext uri="{BB962C8B-B14F-4D97-AF65-F5344CB8AC3E}">
        <p14:creationId xmlns:p14="http://schemas.microsoft.com/office/powerpoint/2010/main" val="10234040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2" name="组合 1" title=""/>
          <p:cNvGrpSpPr/>
          <p:nvPr>
            <p:custDataLst>
              <p:tags r:id="rId3"/>
            </p:custDataLst>
          </p:nvPr>
        </p:nvGrpSpPr>
        <p:grpSpPr>
          <a:xfrm>
            <a:off x="223601" y="44475"/>
            <a:ext cx="6225473" cy="667450"/>
            <a:chOff x="1402369" y="435973"/>
            <a:chExt cx="6225473" cy="667450"/>
          </a:xfrm>
        </p:grpSpPr>
        <p:cxnSp>
          <p:nvCxnSpPr>
            <p:cNvPr id="3" name="直接连接符 2"/>
            <p:cNvCxnSpPr/>
            <p:nvPr>
              <p:custDataLst>
                <p:tags r:id="rId4"/>
              </p:custDataLst>
            </p:nvPr>
          </p:nvCxnSpPr>
          <p:spPr>
            <a:xfrm>
              <a:off x="1402369" y="1103423"/>
              <a:ext cx="6225473" cy="0"/>
            </a:xfrm>
            <a:prstGeom prst="line">
              <a:avLst/>
            </a:prstGeom>
            <a:noFill/>
            <a:ln w="28575" cap="flat">
              <a:noFill/>
              <a:prstDash val="solid"/>
              <a:miter lim="800000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4" name="文本框 3"/>
            <p:cNvSpPr txBox="1"/>
            <p:nvPr>
              <p:custDataLst>
                <p:tags r:id="rId5"/>
              </p:custDataLst>
            </p:nvPr>
          </p:nvSpPr>
          <p:spPr>
            <a:xfrm>
              <a:off x="1483990" y="435973"/>
              <a:ext cx="4637163" cy="615549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60958" tIns="60958" rIns="60958" bIns="60958" numCol="1" spcCol="38100" rtlCol="0"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atinLnBrk="1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200" ker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/>
                </a:rPr>
                <a:t>一</a:t>
              </a:r>
              <a:r>
                <a:rPr lang="zh-CN" altLang="en-US" sz="3200" kern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/>
                </a:rPr>
                <a:t>、宋太祖强化中央集权</a:t>
              </a:r>
              <a:endParaRPr lang="zh-CN" altLang="en-US" sz="3200" kern="0">
                <a:latin typeface="微软雅黑" panose="020b0503020204020204" pitchFamily="34" charset="-122"/>
                <a:ea typeface="微软雅黑" panose="020b0503020204020204" pitchFamily="34" charset="-122"/>
                <a:sym typeface="Arial"/>
              </a:endParaRPr>
            </a:p>
          </p:txBody>
        </p:sp>
      </p:grpSp>
      <p:sp>
        <p:nvSpPr>
          <p:cNvPr id="13" name="矩形 12" title=""/>
          <p:cNvSpPr/>
          <p:nvPr>
            <p:custDataLst>
              <p:tags r:id="rId6"/>
            </p:custDataLst>
          </p:nvPr>
        </p:nvSpPr>
        <p:spPr>
          <a:xfrm>
            <a:off x="1" y="764072"/>
            <a:ext cx="4691849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latin typeface="宋体" panose="02010600030101010101" pitchFamily="2" charset="-122"/>
                <a:cs typeface="等线" panose="02010600030101010101" charset="-122"/>
              </a:rPr>
              <a:t>（</a:t>
            </a:r>
            <a:r>
              <a:rPr lang="zh-CN" altLang="en-US" sz="2800">
                <a:latin typeface="宋体" panose="02010600030101010101" pitchFamily="2" charset="-122"/>
                <a:cs typeface="等线" panose="02010600030101010101" charset="-122"/>
              </a:rPr>
              <a:t>三）宋太祖强化</a:t>
            </a:r>
            <a:r>
              <a:rPr lang="zh-CN" altLang="en-US" sz="2800" smtClean="0">
                <a:latin typeface="宋体" panose="02010600030101010101" pitchFamily="2" charset="-122"/>
                <a:cs typeface="等线" panose="02010600030101010101" charset="-122"/>
              </a:rPr>
              <a:t>中央集权：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等线" panose="02010600030101010101" charset="-122"/>
            </a:endParaRPr>
          </a:p>
        </p:txBody>
      </p:sp>
      <p:sp>
        <p:nvSpPr>
          <p:cNvPr id="10" name="文本框 9" title=""/>
          <p:cNvSpPr txBox="1"/>
          <p:nvPr>
            <p:custDataLst>
              <p:tags r:id="rId7"/>
            </p:custDataLst>
          </p:nvPr>
        </p:nvSpPr>
        <p:spPr>
          <a:xfrm>
            <a:off x="5936830" y="2844260"/>
            <a:ext cx="5783953" cy="3194721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dashDot"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just">
              <a:lnSpc>
                <a:spcPct val="120000"/>
              </a:lnSpc>
            </a:pPr>
            <a:r>
              <a:rPr lang="zh-CN" altLang="en-US" sz="2800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   祖宗</a:t>
            </a:r>
            <a:r>
              <a:rPr lang="zh-CN" altLang="en-US" sz="2800">
                <a:ln w="3175">
                  <a:noFill/>
                  <a:prstDash val="dash"/>
                </a:ln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制兵之法</a:t>
            </a: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，天下之兵</a:t>
            </a:r>
            <a:r>
              <a:rPr lang="zh-CN" altLang="en-US" sz="2800">
                <a:ln w="3175">
                  <a:noFill/>
                  <a:prstDash val="dash"/>
                </a:ln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本于枢密</a:t>
            </a: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，</a:t>
            </a:r>
            <a:r>
              <a:rPr lang="zh-CN" altLang="en-US" sz="2800">
                <a:ln w="3175">
                  <a:noFill/>
                  <a:prstDash val="dash"/>
                </a:ln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有发兵之权</a:t>
            </a: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而</a:t>
            </a:r>
            <a:r>
              <a:rPr lang="zh-CN" altLang="en-US" sz="2800">
                <a:ln w="3175">
                  <a:noFill/>
                  <a:prstDash val="dash"/>
                </a:ln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无</a:t>
            </a:r>
            <a:r>
              <a:rPr lang="zh-CN" altLang="en-US" sz="2800" smtClean="0">
                <a:ln w="3175">
                  <a:noFill/>
                  <a:prstDash val="dash"/>
                </a:ln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握兵之</a:t>
            </a:r>
            <a:r>
              <a:rPr lang="zh-CN" altLang="en-US" sz="2800">
                <a:ln w="3175">
                  <a:noFill/>
                  <a:prstDash val="dash"/>
                </a:ln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重</a:t>
            </a: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；京师</a:t>
            </a:r>
            <a:r>
              <a:rPr lang="zh-CN" altLang="en-US" sz="2800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之兵总</a:t>
            </a: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于</a:t>
            </a:r>
            <a:r>
              <a:rPr lang="zh-CN" altLang="en-US" sz="2800">
                <a:ln w="3175">
                  <a:noFill/>
                  <a:prstDash val="dash"/>
                </a:ln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三帅</a:t>
            </a: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，有</a:t>
            </a:r>
            <a:r>
              <a:rPr lang="zh-CN" altLang="en-US" sz="2800">
                <a:ln w="3175">
                  <a:noFill/>
                  <a:prstDash val="dash"/>
                </a:ln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握兵之重</a:t>
            </a: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而</a:t>
            </a:r>
            <a:r>
              <a:rPr lang="zh-CN" altLang="en-US" sz="2800">
                <a:ln w="3175">
                  <a:noFill/>
                  <a:prstDash val="dash"/>
                </a:ln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无发兵之权</a:t>
            </a: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。上下相维，</a:t>
            </a:r>
            <a:r>
              <a:rPr lang="zh-CN" altLang="en-US" sz="2800">
                <a:ln w="3175">
                  <a:noFill/>
                  <a:prstDash val="dash"/>
                </a:ln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不得专制</a:t>
            </a: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。此所以百三十余年</a:t>
            </a:r>
            <a:r>
              <a:rPr lang="zh-CN" altLang="en-US" sz="2800">
                <a:ln w="3175">
                  <a:noFill/>
                  <a:prstDash val="dash"/>
                </a:ln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无兵变</a:t>
            </a: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也</a:t>
            </a:r>
            <a:r>
              <a:rPr lang="zh-CN" altLang="en-US" sz="2800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。</a:t>
            </a:r>
            <a:endParaRPr lang="zh-CN" altLang="en-US" sz="2800">
              <a:ln w="3175">
                <a:noFill/>
                <a:prstDash val="dash"/>
              </a:ln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汉仪楷体简" charset="0"/>
            </a:endParaRPr>
          </a:p>
          <a:p>
            <a:pPr lvl="0" algn="just">
              <a:lnSpc>
                <a:spcPct val="120000"/>
              </a:lnSpc>
            </a:pP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          </a:t>
            </a:r>
            <a:r>
              <a:rPr lang="zh-CN" altLang="en-US" sz="2800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 </a:t>
            </a:r>
            <a:r>
              <a:rPr lang="en-US" altLang="zh-CN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——</a:t>
            </a:r>
            <a:r>
              <a:rPr lang="zh-CN" altLang="en-US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范祖禹</a:t>
            </a:r>
            <a:r>
              <a:rPr lang="en-US" altLang="zh-CN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《</a:t>
            </a:r>
            <a:r>
              <a:rPr lang="zh-CN" altLang="en-US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范太史集</a:t>
            </a:r>
            <a:r>
              <a:rPr lang="en-US" altLang="zh-CN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》</a:t>
            </a:r>
            <a:endParaRPr lang="en-US" altLang="zh-CN" sz="2000">
              <a:ln w="3175">
                <a:noFill/>
                <a:prstDash val="dash"/>
              </a:ln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汉仪楷体简" charset="0"/>
            </a:endParaRPr>
          </a:p>
        </p:txBody>
      </p:sp>
      <p:pic>
        <p:nvPicPr>
          <p:cNvPr id="11" name="内容占位符 3" title=""/>
          <p:cNvPicPr>
            <a:picLocks noGrp="1"/>
          </p:cNvPicPr>
          <p:nvPr>
            <p:custDataLst>
              <p:tags r:id="rId9"/>
            </p:custDataLst>
          </p:nvPr>
        </p:nvPicPr>
        <p:blipFill>
          <a:blip r:embed="rId8">
            <a:lum bright="6000"/>
          </a:blip>
          <a:srcRect t="15822" b="12072"/>
          <a:stretch>
            <a:fillRect/>
          </a:stretch>
        </p:blipFill>
        <p:spPr>
          <a:xfrm>
            <a:off x="554723" y="2812721"/>
            <a:ext cx="5242160" cy="3207086"/>
          </a:xfrm>
          <a:prstGeom prst="rect">
            <a:avLst/>
          </a:prstGeom>
        </p:spPr>
      </p:pic>
      <p:sp>
        <p:nvSpPr>
          <p:cNvPr id="12" name="矩形 11" title=""/>
          <p:cNvSpPr/>
          <p:nvPr>
            <p:custDataLst>
              <p:tags r:id="rId10"/>
            </p:custDataLst>
          </p:nvPr>
        </p:nvSpPr>
        <p:spPr>
          <a:xfrm>
            <a:off x="432595" y="1213907"/>
            <a:ext cx="11420420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军事上：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措施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：②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控制对军队的调动，使禁军将领有握兵之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重</a:t>
            </a:r>
            <a:endParaRPr lang="en-US" altLang="zh-CN" sz="280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           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而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无发兵之权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092330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2" name="组合 1" title=""/>
          <p:cNvGrpSpPr/>
          <p:nvPr>
            <p:custDataLst>
              <p:tags r:id="rId3"/>
            </p:custDataLst>
          </p:nvPr>
        </p:nvGrpSpPr>
        <p:grpSpPr>
          <a:xfrm>
            <a:off x="223601" y="44475"/>
            <a:ext cx="6225473" cy="667450"/>
            <a:chOff x="1402369" y="435973"/>
            <a:chExt cx="6225473" cy="667450"/>
          </a:xfrm>
        </p:grpSpPr>
        <p:cxnSp>
          <p:nvCxnSpPr>
            <p:cNvPr id="3" name="直接连接符 2"/>
            <p:cNvCxnSpPr/>
            <p:nvPr>
              <p:custDataLst>
                <p:tags r:id="rId4"/>
              </p:custDataLst>
            </p:nvPr>
          </p:nvCxnSpPr>
          <p:spPr>
            <a:xfrm>
              <a:off x="1402369" y="1103423"/>
              <a:ext cx="6225473" cy="0"/>
            </a:xfrm>
            <a:prstGeom prst="line">
              <a:avLst/>
            </a:prstGeom>
            <a:noFill/>
            <a:ln w="28575" cap="flat">
              <a:noFill/>
              <a:prstDash val="solid"/>
              <a:miter lim="800000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4" name="文本框 3"/>
            <p:cNvSpPr txBox="1"/>
            <p:nvPr>
              <p:custDataLst>
                <p:tags r:id="rId5"/>
              </p:custDataLst>
            </p:nvPr>
          </p:nvSpPr>
          <p:spPr>
            <a:xfrm>
              <a:off x="1483990" y="435973"/>
              <a:ext cx="4637163" cy="615549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60958" tIns="60958" rIns="60958" bIns="60958" numCol="1" spcCol="38100" rtlCol="0"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atinLnBrk="1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200" ker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/>
                </a:rPr>
                <a:t>一</a:t>
              </a:r>
              <a:r>
                <a:rPr lang="zh-CN" altLang="en-US" sz="3200" kern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/>
                </a:rPr>
                <a:t>、宋太祖强化中央集权</a:t>
              </a:r>
              <a:endParaRPr lang="zh-CN" altLang="en-US" sz="3200" kern="0">
                <a:latin typeface="微软雅黑" panose="020b0503020204020204" pitchFamily="34" charset="-122"/>
                <a:ea typeface="微软雅黑" panose="020b0503020204020204" pitchFamily="34" charset="-122"/>
                <a:sym typeface="Arial"/>
              </a:endParaRPr>
            </a:p>
          </p:txBody>
        </p:sp>
      </p:grpSp>
      <p:sp>
        <p:nvSpPr>
          <p:cNvPr id="13" name="矩形 12" title=""/>
          <p:cNvSpPr/>
          <p:nvPr>
            <p:custDataLst>
              <p:tags r:id="rId6"/>
            </p:custDataLst>
          </p:nvPr>
        </p:nvSpPr>
        <p:spPr>
          <a:xfrm>
            <a:off x="1" y="764072"/>
            <a:ext cx="4691849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latin typeface="宋体" panose="02010600030101010101" pitchFamily="2" charset="-122"/>
                <a:cs typeface="等线" panose="02010600030101010101" charset="-122"/>
              </a:rPr>
              <a:t>（</a:t>
            </a:r>
            <a:r>
              <a:rPr lang="zh-CN" altLang="en-US" sz="2800">
                <a:latin typeface="宋体" panose="02010600030101010101" pitchFamily="2" charset="-122"/>
                <a:cs typeface="等线" panose="02010600030101010101" charset="-122"/>
              </a:rPr>
              <a:t>三）宋太祖强化</a:t>
            </a:r>
            <a:r>
              <a:rPr lang="zh-CN" altLang="en-US" sz="2800" smtClean="0">
                <a:latin typeface="宋体" panose="02010600030101010101" pitchFamily="2" charset="-122"/>
                <a:cs typeface="等线" panose="02010600030101010101" charset="-122"/>
              </a:rPr>
              <a:t>中央集权：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等线" panose="02010600030101010101" charset="-122"/>
            </a:endParaRPr>
          </a:p>
        </p:txBody>
      </p:sp>
      <p:sp>
        <p:nvSpPr>
          <p:cNvPr id="10" name="文本框 9" title=""/>
          <p:cNvSpPr txBox="1"/>
          <p:nvPr>
            <p:custDataLst>
              <p:tags r:id="rId7"/>
            </p:custDataLst>
          </p:nvPr>
        </p:nvSpPr>
        <p:spPr>
          <a:xfrm>
            <a:off x="6184861" y="4134458"/>
            <a:ext cx="5043088" cy="1643527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dashDot"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just">
              <a:lnSpc>
                <a:spcPct val="120000"/>
              </a:lnSpc>
            </a:pPr>
            <a:r>
              <a:rPr lang="zh-CN" altLang="en-US" sz="2800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   天下</a:t>
            </a: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营兵，纵横交互，</a:t>
            </a:r>
            <a:r>
              <a:rPr lang="zh-CN" altLang="en-US" sz="2800">
                <a:ln w="3175">
                  <a:noFill/>
                  <a:prstDash val="dash"/>
                </a:ln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移换屯驻</a:t>
            </a: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，不使常在一处</a:t>
            </a:r>
            <a:r>
              <a:rPr lang="zh-CN" altLang="en-US" sz="2800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。          </a:t>
            </a:r>
            <a:endParaRPr lang="en-US" altLang="zh-CN" sz="2800" smtClean="0">
              <a:ln w="3175">
                <a:noFill/>
                <a:prstDash val="dash"/>
              </a:ln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汉仪楷体简" charset="0"/>
            </a:endParaRPr>
          </a:p>
          <a:p>
            <a:pPr lvl="0" algn="just">
              <a:lnSpc>
                <a:spcPct val="120000"/>
              </a:lnSpc>
            </a:pPr>
            <a:r>
              <a:rPr lang="en-US" altLang="zh-CN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 </a:t>
            </a:r>
            <a:r>
              <a:rPr lang="en-US" altLang="zh-CN" sz="2800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     </a:t>
            </a:r>
            <a:r>
              <a:rPr lang="en-US" altLang="zh-CN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——《</a:t>
            </a:r>
            <a:r>
              <a:rPr lang="zh-CN" altLang="en-US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续资治通鉴长编</a:t>
            </a:r>
            <a:r>
              <a:rPr lang="en-US" altLang="zh-CN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》</a:t>
            </a:r>
          </a:p>
        </p:txBody>
      </p:sp>
      <p:sp>
        <p:nvSpPr>
          <p:cNvPr id="14" name="矩形 13" title=""/>
          <p:cNvSpPr/>
          <p:nvPr>
            <p:custDataLst>
              <p:tags r:id="rId8"/>
            </p:custDataLst>
          </p:nvPr>
        </p:nvSpPr>
        <p:spPr>
          <a:xfrm>
            <a:off x="432595" y="1213907"/>
            <a:ext cx="11420420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军事上：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措施：③经常调换军队将领，定期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换防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矩形 14" title=""/>
          <p:cNvSpPr/>
          <p:nvPr>
            <p:custDataLst>
              <p:tags r:id="rId9"/>
            </p:custDataLst>
          </p:nvPr>
        </p:nvSpPr>
        <p:spPr>
          <a:xfrm>
            <a:off x="451608" y="1802346"/>
            <a:ext cx="11420420" cy="138499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）影响：利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：加强中央集权，加强对军队的控制，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有效</a:t>
            </a:r>
            <a:endParaRPr lang="en-US" altLang="zh-CN" sz="280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             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镇压地方上的反抗。</a:t>
            </a:r>
          </a:p>
          <a:p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          弊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：边防空虚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导致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北宋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在民族战争中屡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败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80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Picture 4" title=""/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 bwMode="auto">
          <a:xfrm>
            <a:off x="573010" y="3382195"/>
            <a:ext cx="4974491" cy="31480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22376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2" name="组合 1" title=""/>
          <p:cNvGrpSpPr/>
          <p:nvPr>
            <p:custDataLst>
              <p:tags r:id="rId3"/>
            </p:custDataLst>
          </p:nvPr>
        </p:nvGrpSpPr>
        <p:grpSpPr>
          <a:xfrm>
            <a:off x="223601" y="44475"/>
            <a:ext cx="6225473" cy="667450"/>
            <a:chOff x="1402369" y="435973"/>
            <a:chExt cx="6225473" cy="667450"/>
          </a:xfrm>
        </p:grpSpPr>
        <p:cxnSp>
          <p:nvCxnSpPr>
            <p:cNvPr id="3" name="直接连接符 2"/>
            <p:cNvCxnSpPr/>
            <p:nvPr>
              <p:custDataLst>
                <p:tags r:id="rId4"/>
              </p:custDataLst>
            </p:nvPr>
          </p:nvCxnSpPr>
          <p:spPr>
            <a:xfrm>
              <a:off x="1402369" y="1103423"/>
              <a:ext cx="6225473" cy="0"/>
            </a:xfrm>
            <a:prstGeom prst="line">
              <a:avLst/>
            </a:prstGeom>
            <a:noFill/>
            <a:ln w="28575" cap="flat">
              <a:noFill/>
              <a:prstDash val="solid"/>
              <a:miter lim="800000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4" name="文本框 3"/>
            <p:cNvSpPr txBox="1"/>
            <p:nvPr>
              <p:custDataLst>
                <p:tags r:id="rId5"/>
              </p:custDataLst>
            </p:nvPr>
          </p:nvSpPr>
          <p:spPr>
            <a:xfrm>
              <a:off x="1483990" y="435973"/>
              <a:ext cx="4637163" cy="615549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60958" tIns="60958" rIns="60958" bIns="60958" numCol="1" spcCol="38100" rtlCol="0"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atinLnBrk="1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200" ker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/>
                </a:rPr>
                <a:t>一</a:t>
              </a:r>
              <a:r>
                <a:rPr lang="zh-CN" altLang="en-US" sz="3200" kern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/>
                </a:rPr>
                <a:t>、宋太祖强化中央集权</a:t>
              </a:r>
              <a:endParaRPr lang="zh-CN" altLang="en-US" sz="3200" kern="0">
                <a:latin typeface="微软雅黑" panose="020b0503020204020204" pitchFamily="34" charset="-122"/>
                <a:ea typeface="微软雅黑" panose="020b0503020204020204" pitchFamily="34" charset="-122"/>
                <a:sym typeface="Arial"/>
              </a:endParaRPr>
            </a:p>
          </p:txBody>
        </p:sp>
      </p:grpSp>
      <p:sp>
        <p:nvSpPr>
          <p:cNvPr id="13" name="矩形 12" title=""/>
          <p:cNvSpPr/>
          <p:nvPr>
            <p:custDataLst>
              <p:tags r:id="rId6"/>
            </p:custDataLst>
          </p:nvPr>
        </p:nvSpPr>
        <p:spPr>
          <a:xfrm>
            <a:off x="1" y="764072"/>
            <a:ext cx="4691849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latin typeface="宋体" panose="02010600030101010101" pitchFamily="2" charset="-122"/>
                <a:cs typeface="等线" panose="02010600030101010101" charset="-122"/>
              </a:rPr>
              <a:t>（</a:t>
            </a:r>
            <a:r>
              <a:rPr lang="zh-CN" altLang="en-US" sz="2800">
                <a:latin typeface="宋体" panose="02010600030101010101" pitchFamily="2" charset="-122"/>
                <a:cs typeface="等线" panose="02010600030101010101" charset="-122"/>
              </a:rPr>
              <a:t>三）宋太祖强化</a:t>
            </a:r>
            <a:r>
              <a:rPr lang="zh-CN" altLang="en-US" sz="2800" smtClean="0">
                <a:latin typeface="宋体" panose="02010600030101010101" pitchFamily="2" charset="-122"/>
                <a:cs typeface="等线" panose="02010600030101010101" charset="-122"/>
              </a:rPr>
              <a:t>中央集权：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等线" panose="02010600030101010101" charset="-122"/>
            </a:endParaRPr>
          </a:p>
        </p:txBody>
      </p:sp>
      <p:pic>
        <p:nvPicPr>
          <p:cNvPr id="9" name="图片 8" title="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3288" y="2492900"/>
            <a:ext cx="4459097" cy="411688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矩形 14" title=""/>
          <p:cNvSpPr/>
          <p:nvPr>
            <p:custDataLst>
              <p:tags r:id="rId9"/>
            </p:custDataLst>
          </p:nvPr>
        </p:nvSpPr>
        <p:spPr>
          <a:xfrm>
            <a:off x="432595" y="1213907"/>
            <a:ext cx="11827277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政治上：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目的：</a:t>
            </a:r>
            <a:r>
              <a:rPr lang="zh-CN" altLang="en-US" sz="2800" spc="-15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防止宰相权力过大，削弱相权，加强</a:t>
            </a:r>
            <a:r>
              <a:rPr lang="zh-CN" altLang="en-US" sz="2800" spc="-15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皇权和中央权力</a:t>
            </a:r>
            <a:endParaRPr lang="zh-CN" altLang="en-US" sz="2800" spc="-15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 title=""/>
          <p:cNvSpPr/>
          <p:nvPr>
            <p:custDataLst>
              <p:tags r:id="rId10"/>
            </p:custDataLst>
          </p:nvPr>
        </p:nvSpPr>
        <p:spPr>
          <a:xfrm>
            <a:off x="5159900" y="2988315"/>
            <a:ext cx="6646310" cy="312604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①宰相之下又设相当于副宰相的若干人，与宰相共同议政。</a:t>
            </a:r>
          </a:p>
          <a:p>
            <a:pPr algn="just">
              <a:lnSpc>
                <a:spcPct val="120000"/>
              </a:lnSpc>
            </a:pP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②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设立多重机构，分割宰相的军政、财政大权。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（设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参知政事为副相，分宰相行政权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；设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枢密使管理军事，分宰相军权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；设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三司使管理财政，分宰相财政权）</a:t>
            </a:r>
          </a:p>
        </p:txBody>
      </p:sp>
      <p:sp>
        <p:nvSpPr>
          <p:cNvPr id="5" name="矩形 4" title=""/>
          <p:cNvSpPr/>
          <p:nvPr>
            <p:custDataLst>
              <p:tags r:id="rId11"/>
            </p:custDataLst>
          </p:nvPr>
        </p:nvSpPr>
        <p:spPr>
          <a:xfrm>
            <a:off x="2211185" y="1750007"/>
            <a:ext cx="7441995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lvl="0"/>
            <a:r>
              <a:rPr lang="zh-CN" altLang="en-US" sz="28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8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）措施：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中央</a:t>
            </a:r>
            <a:r>
              <a:rPr lang="zh-CN" altLang="en-US" sz="28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：分化事权，削弱相权</a:t>
            </a:r>
          </a:p>
        </p:txBody>
      </p:sp>
    </p:spTree>
    <p:extLst>
      <p:ext uri="{BB962C8B-B14F-4D97-AF65-F5344CB8AC3E}">
        <p14:creationId xmlns:p14="http://schemas.microsoft.com/office/powerpoint/2010/main" val="1394964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2" name="组合 1" title=""/>
          <p:cNvGrpSpPr/>
          <p:nvPr>
            <p:custDataLst>
              <p:tags r:id="rId3"/>
            </p:custDataLst>
          </p:nvPr>
        </p:nvGrpSpPr>
        <p:grpSpPr>
          <a:xfrm>
            <a:off x="223601" y="44475"/>
            <a:ext cx="6225473" cy="667450"/>
            <a:chOff x="1402369" y="435973"/>
            <a:chExt cx="6225473" cy="667450"/>
          </a:xfrm>
        </p:grpSpPr>
        <p:cxnSp>
          <p:nvCxnSpPr>
            <p:cNvPr id="3" name="直接连接符 2"/>
            <p:cNvCxnSpPr/>
            <p:nvPr>
              <p:custDataLst>
                <p:tags r:id="rId4"/>
              </p:custDataLst>
            </p:nvPr>
          </p:nvCxnSpPr>
          <p:spPr>
            <a:xfrm>
              <a:off x="1402369" y="1103423"/>
              <a:ext cx="6225473" cy="0"/>
            </a:xfrm>
            <a:prstGeom prst="line">
              <a:avLst/>
            </a:prstGeom>
            <a:noFill/>
            <a:ln w="28575" cap="flat">
              <a:noFill/>
              <a:prstDash val="solid"/>
              <a:miter lim="800000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4" name="文本框 3"/>
            <p:cNvSpPr txBox="1"/>
            <p:nvPr>
              <p:custDataLst>
                <p:tags r:id="rId5"/>
              </p:custDataLst>
            </p:nvPr>
          </p:nvSpPr>
          <p:spPr>
            <a:xfrm>
              <a:off x="1483990" y="435973"/>
              <a:ext cx="4637163" cy="615549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60958" tIns="60958" rIns="60958" bIns="60958" numCol="1" spcCol="38100" rtlCol="0"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2400" b="1" i="0" u="none" kern="1200" baseline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atinLnBrk="1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200" ker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/>
                </a:rPr>
                <a:t>一</a:t>
              </a:r>
              <a:r>
                <a:rPr lang="zh-CN" altLang="en-US" sz="3200" kern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/>
                </a:rPr>
                <a:t>、宋太祖强化中央集权</a:t>
              </a:r>
              <a:endParaRPr lang="zh-CN" altLang="en-US" sz="3200" kern="0">
                <a:latin typeface="微软雅黑" panose="020b0503020204020204" pitchFamily="34" charset="-122"/>
                <a:ea typeface="微软雅黑" panose="020b0503020204020204" pitchFamily="34" charset="-122"/>
                <a:sym typeface="Arial"/>
              </a:endParaRPr>
            </a:p>
          </p:txBody>
        </p:sp>
      </p:grpSp>
      <p:sp>
        <p:nvSpPr>
          <p:cNvPr id="13" name="矩形 12" title=""/>
          <p:cNvSpPr/>
          <p:nvPr>
            <p:custDataLst>
              <p:tags r:id="rId6"/>
            </p:custDataLst>
          </p:nvPr>
        </p:nvSpPr>
        <p:spPr>
          <a:xfrm>
            <a:off x="1" y="764072"/>
            <a:ext cx="4691849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smtClean="0">
                <a:latin typeface="宋体" panose="02010600030101010101" pitchFamily="2" charset="-122"/>
                <a:cs typeface="等线" panose="02010600030101010101" charset="-122"/>
              </a:rPr>
              <a:t>（</a:t>
            </a:r>
            <a:r>
              <a:rPr lang="zh-CN" altLang="en-US" sz="2800">
                <a:latin typeface="宋体" panose="02010600030101010101" pitchFamily="2" charset="-122"/>
                <a:cs typeface="等线" panose="02010600030101010101" charset="-122"/>
              </a:rPr>
              <a:t>三）宋太祖强化</a:t>
            </a:r>
            <a:r>
              <a:rPr lang="zh-CN" altLang="en-US" sz="2800" smtClean="0">
                <a:latin typeface="宋体" panose="02010600030101010101" pitchFamily="2" charset="-122"/>
                <a:cs typeface="等线" panose="02010600030101010101" charset="-122"/>
              </a:rPr>
              <a:t>中央集权：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等线" panose="02010600030101010101" charset="-122"/>
            </a:endParaRPr>
          </a:p>
        </p:txBody>
      </p:sp>
      <p:sp>
        <p:nvSpPr>
          <p:cNvPr id="15" name="矩形 14" title=""/>
          <p:cNvSpPr/>
          <p:nvPr>
            <p:custDataLst>
              <p:tags r:id="rId7"/>
            </p:custDataLst>
          </p:nvPr>
        </p:nvSpPr>
        <p:spPr>
          <a:xfrm>
            <a:off x="432595" y="1213907"/>
            <a:ext cx="11935275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政治上：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措施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地方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：派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文臣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担任各地州县长官；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知州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实行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三年一</a:t>
            </a:r>
            <a:endParaRPr lang="en-US" altLang="zh-CN" sz="280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      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换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制度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；各州府设置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通判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，以分知州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的权力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 title=""/>
          <p:cNvSpPr txBox="1"/>
          <p:nvPr>
            <p:custDataLst>
              <p:tags r:id="rId8"/>
            </p:custDataLst>
          </p:nvPr>
        </p:nvSpPr>
        <p:spPr>
          <a:xfrm>
            <a:off x="6142805" y="3943666"/>
            <a:ext cx="5043088" cy="2086725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dashDot"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just">
              <a:lnSpc>
                <a:spcPct val="120000"/>
              </a:lnSpc>
            </a:pPr>
            <a:r>
              <a:rPr lang="zh-CN" altLang="en-US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 </a:t>
            </a:r>
            <a:r>
              <a:rPr lang="zh-CN" altLang="en-US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   </a:t>
            </a:r>
            <a:r>
              <a:rPr lang="zh-CN" altLang="en-US" sz="2800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朕</a:t>
            </a: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今选</a:t>
            </a:r>
            <a:r>
              <a:rPr lang="zh-CN" altLang="en-US" sz="2800">
                <a:ln w="3175">
                  <a:noFill/>
                  <a:prstDash val="dash"/>
                </a:ln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儒臣</a:t>
            </a: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干事者百余，</a:t>
            </a:r>
            <a:r>
              <a:rPr lang="zh-CN" altLang="en-US" sz="2800">
                <a:ln w="3175">
                  <a:noFill/>
                  <a:prstDash val="dash"/>
                </a:ln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分治大藩</a:t>
            </a: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（节度使辖区），纵皆贪浊，亦</a:t>
            </a:r>
            <a:r>
              <a:rPr lang="zh-CN" altLang="en-US" sz="2800">
                <a:ln w="3175">
                  <a:noFill/>
                  <a:prstDash val="dash"/>
                </a:ln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不及武臣</a:t>
            </a:r>
            <a:r>
              <a:rPr lang="zh-CN" altLang="en-US" sz="280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一人也</a:t>
            </a:r>
            <a:r>
              <a:rPr lang="zh-CN" altLang="en-US" sz="2800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。                              </a:t>
            </a:r>
            <a:endParaRPr lang="zh-CN" altLang="en-US">
              <a:ln w="3175">
                <a:noFill/>
                <a:prstDash val="dash"/>
              </a:ln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汉仪楷体简" charset="0"/>
            </a:endParaRPr>
          </a:p>
          <a:p>
            <a:pPr lvl="0" algn="just">
              <a:lnSpc>
                <a:spcPct val="120000"/>
              </a:lnSpc>
            </a:pPr>
            <a:r>
              <a:rPr lang="zh-CN" altLang="en-US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             </a:t>
            </a:r>
            <a:r>
              <a:rPr lang="zh-CN" altLang="en-US" smtClean="0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 </a:t>
            </a:r>
            <a:r>
              <a:rPr lang="en-US" altLang="zh-CN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——</a:t>
            </a:r>
            <a:r>
              <a:rPr lang="zh-CN" altLang="en-US">
                <a:ln w="3175">
                  <a:noFill/>
                  <a:prstDash val="dash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汉仪楷体简" charset="0"/>
              </a:rPr>
              <a:t>宋太祖</a:t>
            </a:r>
            <a:endParaRPr lang="en-US" altLang="zh-CN">
              <a:ln w="3175">
                <a:noFill/>
                <a:prstDash val="dash"/>
              </a:ln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汉仪楷体简" charset="0"/>
            </a:endParaRPr>
          </a:p>
        </p:txBody>
      </p:sp>
      <p:pic>
        <p:nvPicPr>
          <p:cNvPr id="12" name="图片 11" title="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rcRect l="4312" r="24376"/>
          <a:stretch>
            <a:fillRect/>
          </a:stretch>
        </p:blipFill>
        <p:spPr>
          <a:xfrm>
            <a:off x="619815" y="3335390"/>
            <a:ext cx="4586890" cy="3303278"/>
          </a:xfrm>
          <a:prstGeom prst="rect">
            <a:avLst/>
          </a:prstGeom>
        </p:spPr>
      </p:pic>
      <p:sp>
        <p:nvSpPr>
          <p:cNvPr id="16" name="矩形 15" title=""/>
          <p:cNvSpPr/>
          <p:nvPr>
            <p:custDataLst>
              <p:tags r:id="rId11"/>
            </p:custDataLst>
          </p:nvPr>
        </p:nvSpPr>
        <p:spPr>
          <a:xfrm>
            <a:off x="432595" y="2168014"/>
            <a:ext cx="11420420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）影响：利：</a:t>
            </a:r>
            <a:r>
              <a:rPr lang="zh-CN" alt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加强了</a:t>
            </a:r>
            <a:r>
              <a:rPr lang="zh-CN" altLang="zh-CN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皇权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和中央权力</a:t>
            </a:r>
            <a:endParaRPr lang="en-US" altLang="zh-CN" sz="280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         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弊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造成官僚机构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臃肿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89287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0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>
            <p:custDataLst>
              <p:tags r:id="rId3"/>
            </p:custDataLst>
          </p:nvPr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4"/>
              </a:rPr>
              <a:t>https://d.book118.com/065224131322011112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UNIQUEID" val="1896"/>
</p:tagLst>
</file>

<file path=ppt/tags/tag2.xml><?xml version="1.0" encoding="utf-8"?>
<p:tagLst xmlns:p="http://schemas.openxmlformats.org/presentationml/2006/main">
  <p:tag name="AS_UNIQUEID" val="1897"/>
</p:tagLst>
</file>

<file path=ppt/tags/tag3.xml><?xml version="1.0" encoding="utf-8"?>
<p:tagLst xmlns:p="http://schemas.openxmlformats.org/presentationml/2006/main">
  <p:tag name="AS_UNIQUEID" val="1898"/>
</p:tagLst>
</file>

<file path=ppt/tags/tag4.xml><?xml version="1.0" encoding="utf-8"?>
<p:tagLst xmlns:p="http://schemas.openxmlformats.org/presentationml/2006/main">
  <p:tag name="AS_UNIQUEID" val="1899"/>
</p:tagLst>
</file>

<file path=ppt/tags/tag5.xml><?xml version="1.0" encoding="utf-8"?>
<p:tagLst xmlns:p="http://schemas.openxmlformats.org/presentationml/2006/main">
  <p:tag name="AS_UNIQUEID" val="1900"/>
</p:tagLst>
</file>

<file path=ppt/tags/tag6.xml><?xml version="1.0" encoding="utf-8"?>
<p:tagLst xmlns:p="http://schemas.openxmlformats.org/presentationml/2006/main">
  <p:tag name="AS_UNIQUEID" val="1901"/>
</p:tagLst>
</file>

<file path=ppt/tags/tag7.xml><?xml version="1.0" encoding="utf-8"?>
<p:tagLst xmlns:p="http://schemas.openxmlformats.org/presentationml/2006/main">
  <p:tag name="AS_UNIQUEID" val="1902"/>
</p:tagLst>
</file>

<file path=ppt/tags/tag8.xml><?xml version="1.0" encoding="utf-8"?>
<p:tagLst xmlns:p="http://schemas.openxmlformats.org/presentationml/2006/main">
  <p:tag name="AS_UNIQUEID" val="1903"/>
</p:tagLst>
</file>

<file path=ppt/tags/tag9.xml><?xml version="1.0" encoding="utf-8"?>
<p:tagLst xmlns:p="http://schemas.openxmlformats.org/presentationml/2006/main">
  <p:tag name="AS_UNIQUEID" val="1904"/>
</p:tagLst>
</file>

<file path=ppt/tags/tag10.xml><?xml version="1.0" encoding="utf-8"?>
<p:tagLst xmlns:p="http://schemas.openxmlformats.org/presentationml/2006/main">
  <p:tag name="AS_UNIQUEID" val="1905"/>
</p:tagLst>
</file>

<file path=ppt/tags/tag11.xml><?xml version="1.0" encoding="utf-8"?>
<p:tagLst xmlns:p="http://schemas.openxmlformats.org/presentationml/2006/main">
  <p:tag name="AS_UNIQUEID" val="1906"/>
</p:tagLst>
</file>

<file path=ppt/tags/tag12.xml><?xml version="1.0" encoding="utf-8"?>
<p:tagLst xmlns:p="http://schemas.openxmlformats.org/presentationml/2006/main">
  <p:tag name="AS_UNIQUEID" val="1907"/>
</p:tagLst>
</file>

<file path=ppt/tags/tag13.xml><?xml version="1.0" encoding="utf-8"?>
<p:tagLst xmlns:p="http://schemas.openxmlformats.org/presentationml/2006/main">
  <p:tag name="AS_UNIQUEID" val="1908"/>
</p:tagLst>
</file>

<file path=ppt/tags/tag14.xml><?xml version="1.0" encoding="utf-8"?>
<p:tagLst xmlns:p="http://schemas.openxmlformats.org/presentationml/2006/main">
  <p:tag name="AS_UNIQUEID" val="1909"/>
</p:tagLst>
</file>

<file path=ppt/tags/tag15.xml><?xml version="1.0" encoding="utf-8"?>
<p:tagLst xmlns:p="http://schemas.openxmlformats.org/presentationml/2006/main">
  <p:tag name="AS_UNIQUEID" val="1910"/>
</p:tagLst>
</file>

<file path=ppt/tags/tag16.xml><?xml version="1.0" encoding="utf-8"?>
<p:tagLst xmlns:p="http://schemas.openxmlformats.org/presentationml/2006/main">
  <p:tag name="AS_UNIQUEID" val="1911"/>
</p:tagLst>
</file>

<file path=ppt/tags/tag17.xml><?xml version="1.0" encoding="utf-8"?>
<p:tagLst xmlns:p="http://schemas.openxmlformats.org/presentationml/2006/main">
  <p:tag name="AS_UNIQUEID" val="1912"/>
</p:tagLst>
</file>

<file path=ppt/tags/tag18.xml><?xml version="1.0" encoding="utf-8"?>
<p:tagLst xmlns:p="http://schemas.openxmlformats.org/presentationml/2006/main">
  <p:tag name="AS_UNIQUEID" val="1913"/>
</p:tagLst>
</file>

<file path=ppt/tags/tag19.xml><?xml version="1.0" encoding="utf-8"?>
<p:tagLst xmlns:p="http://schemas.openxmlformats.org/presentationml/2006/main">
  <p:tag name="AS_UNIQUEID" val="1914"/>
</p:tagLst>
</file>

<file path=ppt/tags/tag20.xml><?xml version="1.0" encoding="utf-8"?>
<p:tagLst xmlns:p="http://schemas.openxmlformats.org/presentationml/2006/main">
  <p:tag name="AS_UNIQUEID" val="1915"/>
</p:tagLst>
</file>

<file path=ppt/tags/tag21.xml><?xml version="1.0" encoding="utf-8"?>
<p:tagLst xmlns:p="http://schemas.openxmlformats.org/presentationml/2006/main">
  <p:tag name="AS_UNIQUEID" val="1916"/>
</p:tagLst>
</file>

<file path=ppt/tags/tag22.xml><?xml version="1.0" encoding="utf-8"?>
<p:tagLst xmlns:p="http://schemas.openxmlformats.org/presentationml/2006/main">
  <p:tag name="AS_UNIQUEID" val="1917"/>
</p:tagLst>
</file>

<file path=ppt/tags/tag23.xml><?xml version="1.0" encoding="utf-8"?>
<p:tagLst xmlns:p="http://schemas.openxmlformats.org/presentationml/2006/main">
  <p:tag name="AS_UNIQUEID" val="1918"/>
</p:tagLst>
</file>

<file path=ppt/tags/tag24.xml><?xml version="1.0" encoding="utf-8"?>
<p:tagLst xmlns:p="http://schemas.openxmlformats.org/presentationml/2006/main">
  <p:tag name="AS_UNIQUEID" val="1919"/>
</p:tagLst>
</file>

<file path=ppt/tags/tag25.xml><?xml version="1.0" encoding="utf-8"?>
<p:tagLst xmlns:p="http://schemas.openxmlformats.org/presentationml/2006/main">
  <p:tag name="AS_UNIQUEID" val="1920"/>
</p:tagLst>
</file>

<file path=ppt/tags/tag26.xml><?xml version="1.0" encoding="utf-8"?>
<p:tagLst xmlns:p="http://schemas.openxmlformats.org/presentationml/2006/main">
  <p:tag name="AS_UNIQUEID" val="1921"/>
</p:tagLst>
</file>

<file path=ppt/tags/tag27.xml><?xml version="1.0" encoding="utf-8"?>
<p:tagLst xmlns:p="http://schemas.openxmlformats.org/presentationml/2006/main">
  <p:tag name="AS_UNIQUEID" val="1922"/>
</p:tagLst>
</file>

<file path=ppt/tags/tag28.xml><?xml version="1.0" encoding="utf-8"?>
<p:tagLst xmlns:p="http://schemas.openxmlformats.org/presentationml/2006/main">
  <p:tag name="AS_UNIQUEID" val="1923"/>
</p:tagLst>
</file>

<file path=ppt/tags/tag29.xml><?xml version="1.0" encoding="utf-8"?>
<p:tagLst xmlns:p="http://schemas.openxmlformats.org/presentationml/2006/main">
  <p:tag name="AS_UNIQUEID" val="1924"/>
</p:tagLst>
</file>

<file path=ppt/tags/tag30.xml><?xml version="1.0" encoding="utf-8"?>
<p:tagLst xmlns:p="http://schemas.openxmlformats.org/presentationml/2006/main">
  <p:tag name="AS_UNIQUEID" val="1925"/>
</p:tagLst>
</file>

<file path=ppt/tags/tag31.xml><?xml version="1.0" encoding="utf-8"?>
<p:tagLst xmlns:p="http://schemas.openxmlformats.org/presentationml/2006/main">
  <p:tag name="AS_UNIQUEID" val="1926"/>
</p:tagLst>
</file>

<file path=ppt/tags/tag32.xml><?xml version="1.0" encoding="utf-8"?>
<p:tagLst xmlns:p="http://schemas.openxmlformats.org/presentationml/2006/main">
  <p:tag name="AS_UNIQUEID" val="1927"/>
</p:tagLst>
</file>

<file path=ppt/tags/tag33.xml><?xml version="1.0" encoding="utf-8"?>
<p:tagLst xmlns:p="http://schemas.openxmlformats.org/presentationml/2006/main">
  <p:tag name="AS_UNIQUEID" val="1928"/>
</p:tagLst>
</file>

<file path=ppt/tags/tag34.xml><?xml version="1.0" encoding="utf-8"?>
<p:tagLst xmlns:p="http://schemas.openxmlformats.org/presentationml/2006/main">
  <p:tag name="AS_UNIQUEID" val="1929"/>
</p:tagLst>
</file>

<file path=ppt/tags/tag35.xml><?xml version="1.0" encoding="utf-8"?>
<p:tagLst xmlns:p="http://schemas.openxmlformats.org/presentationml/2006/main">
  <p:tag name="AS_UNIQUEID" val="1930"/>
</p:tagLst>
</file>

<file path=ppt/tags/tag36.xml><?xml version="1.0" encoding="utf-8"?>
<p:tagLst xmlns:p="http://schemas.openxmlformats.org/presentationml/2006/main">
  <p:tag name="AS_UNIQUEID" val="1931"/>
</p:tagLst>
</file>

<file path=ppt/tags/tag37.xml><?xml version="1.0" encoding="utf-8"?>
<p:tagLst xmlns:p="http://schemas.openxmlformats.org/presentationml/2006/main">
  <p:tag name="AS_UNIQUEID" val="1932"/>
</p:tagLst>
</file>

<file path=ppt/tags/tag38.xml><?xml version="1.0" encoding="utf-8"?>
<p:tagLst xmlns:p="http://schemas.openxmlformats.org/presentationml/2006/main">
  <p:tag name="AS_UNIQUEID" val="1933"/>
</p:tagLst>
</file>

<file path=ppt/tags/tag39.xml><?xml version="1.0" encoding="utf-8"?>
<p:tagLst xmlns:p="http://schemas.openxmlformats.org/presentationml/2006/main">
  <p:tag name="AS_UNIQUEID" val="1934"/>
</p:tagLst>
</file>

<file path=ppt/tags/tag40.xml><?xml version="1.0" encoding="utf-8"?>
<p:tagLst xmlns:p="http://schemas.openxmlformats.org/presentationml/2006/main">
  <p:tag name="AS_UNIQUEID" val="1935"/>
</p:tagLst>
</file>

<file path=ppt/tags/tag41.xml><?xml version="1.0" encoding="utf-8"?>
<p:tagLst xmlns:p="http://schemas.openxmlformats.org/presentationml/2006/main">
  <p:tag name="AS_UNIQUEID" val="1936"/>
</p:tagLst>
</file>

<file path=ppt/tags/tag42.xml><?xml version="1.0" encoding="utf-8"?>
<p:tagLst xmlns:p="http://schemas.openxmlformats.org/presentationml/2006/main">
  <p:tag name="AS_UNIQUEID" val="1937"/>
</p:tagLst>
</file>

<file path=ppt/tags/tag43.xml><?xml version="1.0" encoding="utf-8"?>
<p:tagLst xmlns:p="http://schemas.openxmlformats.org/presentationml/2006/main">
  <p:tag name="AS_UNIQUEID" val="1938"/>
</p:tagLst>
</file>

<file path=ppt/tags/tag44.xml><?xml version="1.0" encoding="utf-8"?>
<p:tagLst xmlns:p="http://schemas.openxmlformats.org/presentationml/2006/main">
  <p:tag name="AS_UNIQUEID" val="1939"/>
</p:tagLst>
</file>

<file path=ppt/tags/tag45.xml><?xml version="1.0" encoding="utf-8"?>
<p:tagLst xmlns:p="http://schemas.openxmlformats.org/presentationml/2006/main">
  <p:tag name="AS_UNIQUEID" val="1940"/>
</p:tagLst>
</file>

<file path=ppt/tags/tag46.xml><?xml version="1.0" encoding="utf-8"?>
<p:tagLst xmlns:p="http://schemas.openxmlformats.org/presentationml/2006/main">
  <p:tag name="AS_UNIQUEID" val="1941"/>
</p:tagLst>
</file>

<file path=ppt/tags/tag47.xml><?xml version="1.0" encoding="utf-8"?>
<p:tagLst xmlns:p="http://schemas.openxmlformats.org/presentationml/2006/main">
  <p:tag name="AS_UNIQUEID" val="1942"/>
</p:tagLst>
</file>

<file path=ppt/tags/tag48.xml><?xml version="1.0" encoding="utf-8"?>
<p:tagLst xmlns:p="http://schemas.openxmlformats.org/presentationml/2006/main">
  <p:tag name="AS_UNIQUEID" val="1943"/>
</p:tagLst>
</file>

<file path=ppt/tags/tag49.xml><?xml version="1.0" encoding="utf-8"?>
<p:tagLst xmlns:p="http://schemas.openxmlformats.org/presentationml/2006/main">
  <p:tag name="AS_UNIQUEID" val="1944"/>
</p:tagLst>
</file>

<file path=ppt/tags/tag50.xml><?xml version="1.0" encoding="utf-8"?>
<p:tagLst xmlns:p="http://schemas.openxmlformats.org/presentationml/2006/main">
  <p:tag name="AS_UNIQUEID" val="1945"/>
</p:tagLst>
</file>

<file path=ppt/tags/tag51.xml><?xml version="1.0" encoding="utf-8"?>
<p:tagLst xmlns:p="http://schemas.openxmlformats.org/presentationml/2006/main">
  <p:tag name="AS_UNIQUEID" val="1946"/>
</p:tagLst>
</file>

<file path=ppt/tags/tag52.xml><?xml version="1.0" encoding="utf-8"?>
<p:tagLst xmlns:p="http://schemas.openxmlformats.org/presentationml/2006/main">
  <p:tag name="AS_UNIQUEID" val="1947"/>
</p:tagLst>
</file>

<file path=ppt/tags/tag53.xml><?xml version="1.0" encoding="utf-8"?>
<p:tagLst xmlns:p="http://schemas.openxmlformats.org/presentationml/2006/main">
  <p:tag name="AS_UNIQUEID" val="1948"/>
</p:tagLst>
</file>

<file path=ppt/tags/tag54.xml><?xml version="1.0" encoding="utf-8"?>
<p:tagLst xmlns:p="http://schemas.openxmlformats.org/presentationml/2006/main">
  <p:tag name="AS_UNIQUEID" val="1949"/>
</p:tagLst>
</file>

<file path=ppt/tags/tag55.xml><?xml version="1.0" encoding="utf-8"?>
<p:tagLst xmlns:p="http://schemas.openxmlformats.org/presentationml/2006/main">
  <p:tag name="AS_UNIQUEID" val="1950"/>
</p:tagLst>
</file>

<file path=ppt/tags/tag56.xml><?xml version="1.0" encoding="utf-8"?>
<p:tagLst xmlns:p="http://schemas.openxmlformats.org/presentationml/2006/main">
  <p:tag name="AS_UNIQUEID" val="1951"/>
</p:tagLst>
</file>

<file path=ppt/tags/tag57.xml><?xml version="1.0" encoding="utf-8"?>
<p:tagLst xmlns:p="http://schemas.openxmlformats.org/presentationml/2006/main">
  <p:tag name="AS_UNIQUEID" val="1952"/>
</p:tagLst>
</file>

<file path=ppt/tags/tag58.xml><?xml version="1.0" encoding="utf-8"?>
<p:tagLst xmlns:p="http://schemas.openxmlformats.org/presentationml/2006/main">
  <p:tag name="AS_UNIQUEID" val="1953"/>
</p:tagLst>
</file>

<file path=ppt/tags/tag59.xml><?xml version="1.0" encoding="utf-8"?>
<p:tagLst xmlns:p="http://schemas.openxmlformats.org/presentationml/2006/main">
  <p:tag name="AS_UNIQUEID" val="1954"/>
</p:tagLst>
</file>

<file path=ppt/tags/tag60.xml><?xml version="1.0" encoding="utf-8"?>
<p:tagLst xmlns:p="http://schemas.openxmlformats.org/presentationml/2006/main">
  <p:tag name="AS_UNIQUEID" val="1955"/>
</p:tagLst>
</file>

<file path=ppt/tags/tag61.xml><?xml version="1.0" encoding="utf-8"?>
<p:tagLst xmlns:p="http://schemas.openxmlformats.org/presentationml/2006/main">
  <p:tag name="AS_UNIQUEID" val="1956"/>
</p:tagLst>
</file>

<file path=ppt/tags/tag62.xml><?xml version="1.0" encoding="utf-8"?>
<p:tagLst xmlns:p="http://schemas.openxmlformats.org/presentationml/2006/main">
  <p:tag name="AS_UNIQUEID" val="1957"/>
</p:tagLst>
</file>

<file path=ppt/tags/tag63.xml><?xml version="1.0" encoding="utf-8"?>
<p:tagLst xmlns:p="http://schemas.openxmlformats.org/presentationml/2006/main">
  <p:tag name="AS_UNIQUEID" val="1958"/>
</p:tagLst>
</file>

<file path=ppt/tags/tag64.xml><?xml version="1.0" encoding="utf-8"?>
<p:tagLst xmlns:p="http://schemas.openxmlformats.org/presentationml/2006/main">
  <p:tag name="AS_UNIQUEID" val="1959"/>
</p:tagLst>
</file>

<file path=ppt/tags/tag65.xml><?xml version="1.0" encoding="utf-8"?>
<p:tagLst xmlns:p="http://schemas.openxmlformats.org/presentationml/2006/main">
  <p:tag name="AS_UNIQUEID" val="1960"/>
</p:tagLst>
</file>

<file path=ppt/tags/tag66.xml><?xml version="1.0" encoding="utf-8"?>
<p:tagLst xmlns:p="http://schemas.openxmlformats.org/presentationml/2006/main">
  <p:tag name="AS_UNIQUEID" val="1961"/>
</p:tagLst>
</file>

<file path=ppt/tags/tag67.xml><?xml version="1.0" encoding="utf-8"?>
<p:tagLst xmlns:p="http://schemas.openxmlformats.org/presentationml/2006/main">
  <p:tag name="AS_UNIQUEID" val="1962"/>
</p:tagLst>
</file>

<file path=ppt/tags/tag68.xml><?xml version="1.0" encoding="utf-8"?>
<p:tagLst xmlns:p="http://schemas.openxmlformats.org/presentationml/2006/main">
  <p:tag name="AS_UNIQUEID" val="1963"/>
</p:tagLst>
</file>

<file path=ppt/tags/tag69.xml><?xml version="1.0" encoding="utf-8"?>
<p:tagLst xmlns:p="http://schemas.openxmlformats.org/presentationml/2006/main">
  <p:tag name="AS_UNIQUEID" val="1964"/>
</p:tagLst>
</file>

<file path=ppt/tags/tag70.xml><?xml version="1.0" encoding="utf-8"?>
<p:tagLst xmlns:p="http://schemas.openxmlformats.org/presentationml/2006/main">
  <p:tag name="AS_UNIQUEID" val="1965"/>
</p:tagLst>
</file>

<file path=ppt/tags/tag71.xml><?xml version="1.0" encoding="utf-8"?>
<p:tagLst xmlns:p="http://schemas.openxmlformats.org/presentationml/2006/main">
  <p:tag name="AS_UNIQUEID" val="1966"/>
</p:tagLst>
</file>

<file path=ppt/tags/tag72.xml><?xml version="1.0" encoding="utf-8"?>
<p:tagLst xmlns:p="http://schemas.openxmlformats.org/presentationml/2006/main">
  <p:tag name="AS_UNIQUEID" val="1967"/>
</p:tagLst>
</file>

<file path=ppt/tags/tag73.xml><?xml version="1.0" encoding="utf-8"?>
<p:tagLst xmlns:p="http://schemas.openxmlformats.org/presentationml/2006/main">
  <p:tag name="AS_UNIQUEID" val="1968"/>
</p:tagLst>
</file>

<file path=ppt/tags/tag74.xml><?xml version="1.0" encoding="utf-8"?>
<p:tagLst xmlns:p="http://schemas.openxmlformats.org/presentationml/2006/main">
  <p:tag name="AS_UNIQUEID" val="1969"/>
</p:tagLst>
</file>

<file path=ppt/tags/tag75.xml><?xml version="1.0" encoding="utf-8"?>
<p:tagLst xmlns:p="http://schemas.openxmlformats.org/presentationml/2006/main">
  <p:tag name="AS_UNIQUEID" val="1970"/>
</p:tagLst>
</file>

<file path=ppt/tags/tag76.xml><?xml version="1.0" encoding="utf-8"?>
<p:tagLst xmlns:p="http://schemas.openxmlformats.org/presentationml/2006/main">
  <p:tag name="AS_UNIQUEID" val="1634"/>
</p:tagLst>
</file>

<file path=ppt/tags/tag77.xml><?xml version="1.0" encoding="utf-8"?>
<p:tagLst xmlns:p="http://schemas.openxmlformats.org/presentationml/2006/main">
  <p:tag name="AS_UNIQUEID" val="1635"/>
</p:tagLst>
</file>

<file path=ppt/tags/tag78.xml><?xml version="1.0" encoding="utf-8"?>
<p:tagLst xmlns:p="http://schemas.openxmlformats.org/presentationml/2006/main">
  <p:tag name="AS_UNIQUEID" val="1636"/>
</p:tagLst>
</file>

<file path=ppt/tags/tag79.xml><?xml version="1.0" encoding="utf-8"?>
<p:tagLst xmlns:p="http://schemas.openxmlformats.org/presentationml/2006/main">
  <p:tag name="AS_UNIQUEID" val="1637"/>
</p:tagLst>
</file>

<file path=ppt/tags/tag80.xml><?xml version="1.0" encoding="utf-8"?>
<p:tagLst xmlns:p="http://schemas.openxmlformats.org/presentationml/2006/main">
  <p:tag name="AS_UNIQUEID" val="1638"/>
</p:tagLst>
</file>

<file path=ppt/tags/tag81.xml><?xml version="1.0" encoding="utf-8"?>
<p:tagLst xmlns:p="http://schemas.openxmlformats.org/presentationml/2006/main">
  <p:tag name="AS_UNIQUEID" val="1639"/>
</p:tagLst>
</file>

<file path=ppt/tags/tag82.xml><?xml version="1.0" encoding="utf-8"?>
<p:tagLst xmlns:p="http://schemas.openxmlformats.org/presentationml/2006/main">
  <p:tag name="AS_UNIQUEID" val="1640"/>
</p:tagLst>
</file>

<file path=ppt/tags/tag83.xml><?xml version="1.0" encoding="utf-8"?>
<p:tagLst xmlns:p="http://schemas.openxmlformats.org/presentationml/2006/main">
  <p:tag name="AS_UNIQUEID" val="1641"/>
</p:tagLst>
</file>

<file path=ppt/tags/tag84.xml><?xml version="1.0" encoding="utf-8"?>
<p:tagLst xmlns:p="http://schemas.openxmlformats.org/presentationml/2006/main">
  <p:tag name="AS_UNIQUEID" val="1642"/>
</p:tagLst>
</file>

<file path=ppt/tags/tag85.xml><?xml version="1.0" encoding="utf-8"?>
<p:tagLst xmlns:p="http://schemas.openxmlformats.org/presentationml/2006/main">
  <p:tag name="AS_UNIQUEID" val="1643"/>
</p:tagLst>
</file>

<file path=ppt/tags/tag86.xml><?xml version="1.0" encoding="utf-8"?>
<p:tagLst xmlns:p="http://schemas.openxmlformats.org/presentationml/2006/main">
  <p:tag name="AS_UNIQUEID" val="1644"/>
</p:tagLst>
</file>

<file path=ppt/tags/tag87.xml><?xml version="1.0" encoding="utf-8"?>
<p:tagLst xmlns:p="http://schemas.openxmlformats.org/presentationml/2006/main">
  <p:tag name="AS_UNIQUEID" val="1645"/>
</p:tagLst>
</file>

<file path=ppt/tags/tag88.xml><?xml version="1.0" encoding="utf-8"?>
<p:tagLst xmlns:p="http://schemas.openxmlformats.org/presentationml/2006/main">
  <p:tag name="AS_UNIQUEID" val="1646"/>
</p:tagLst>
</file>

<file path=ppt/tags/tag89.xml><?xml version="1.0" encoding="utf-8"?>
<p:tagLst xmlns:p="http://schemas.openxmlformats.org/presentationml/2006/main">
  <p:tag name="AS_UNIQUEID" val="1647"/>
</p:tagLst>
</file>

<file path=ppt/tags/tag90.xml><?xml version="1.0" encoding="utf-8"?>
<p:tagLst xmlns:p="http://schemas.openxmlformats.org/presentationml/2006/main">
  <p:tag name="AS_UNIQUEID" val="1648"/>
</p:tagLst>
</file>

<file path=ppt/tags/tag91.xml><?xml version="1.0" encoding="utf-8"?>
<p:tagLst xmlns:p="http://schemas.openxmlformats.org/presentationml/2006/main">
  <p:tag name="AS_UNIQUEID" val="1649"/>
</p:tagLst>
</file>

<file path=ppt/tags/tag92.xml><?xml version="1.0" encoding="utf-8"?>
<p:tagLst xmlns:p="http://schemas.openxmlformats.org/presentationml/2006/main">
  <p:tag name="AS_UNIQUEID" val="1650"/>
</p:tagLst>
</file>

<file path=ppt/tags/tag93.xml><?xml version="1.0" encoding="utf-8"?>
<p:tagLst xmlns:p="http://schemas.openxmlformats.org/presentationml/2006/main">
  <p:tag name="AS_UNIQUEID" val="1651"/>
</p:tagLst>
</file>

<file path=ppt/tags/tag94.xml><?xml version="1.0" encoding="utf-8"?>
<p:tagLst xmlns:p="http://schemas.openxmlformats.org/presentationml/2006/main">
  <p:tag name="AS_UNIQUEID" val="1652"/>
</p:tagLst>
</file>

<file path=ppt/tags/tag95.xml><?xml version="1.0" encoding="utf-8"?>
<p:tagLst xmlns:p="http://schemas.openxmlformats.org/presentationml/2006/main">
  <p:tag name="AS_UNIQUEID" val="1653"/>
</p:tagLst>
</file>

<file path=ppt/tags/tag96.xml><?xml version="1.0" encoding="utf-8"?>
<p:tagLst xmlns:p="http://schemas.openxmlformats.org/presentationml/2006/main">
  <p:tag name="AS_UNIQUEID" val="1654"/>
</p:tagLst>
</file>

<file path=ppt/tags/tag97.xml><?xml version="1.0" encoding="utf-8"?>
<p:tagLst xmlns:p="http://schemas.openxmlformats.org/presentationml/2006/main">
  <p:tag name="AS_UNIQUEID" val="1655"/>
</p:tagLst>
</file>

<file path=ppt/tags/tag98.xml><?xml version="1.0" encoding="utf-8"?>
<p:tagLst xmlns:p="http://schemas.openxmlformats.org/presentationml/2006/main">
  <p:tag name="AS_UNIQUEID" val="1656"/>
</p:tagLst>
</file>

<file path=ppt/tags/tag99.xml><?xml version="1.0" encoding="utf-8"?>
<p:tagLst xmlns:p="http://schemas.openxmlformats.org/presentationml/2006/main">
  <p:tag name="AS_UNIQUEID" val="1657"/>
</p:tagLst>
</file>

<file path=ppt/tags/tag100.xml><?xml version="1.0" encoding="utf-8"?>
<p:tagLst xmlns:p="http://schemas.openxmlformats.org/presentationml/2006/main">
  <p:tag name="AS_UNIQUEID" val="1658"/>
</p:tagLst>
</file>

<file path=ppt/tags/tag101.xml><?xml version="1.0" encoding="utf-8"?>
<p:tagLst xmlns:p="http://schemas.openxmlformats.org/presentationml/2006/main">
  <p:tag name="AS_UNIQUEID" val="1659"/>
</p:tagLst>
</file>

<file path=ppt/tags/tag102.xml><?xml version="1.0" encoding="utf-8"?>
<p:tagLst xmlns:p="http://schemas.openxmlformats.org/presentationml/2006/main">
  <p:tag name="AS_UNIQUEID" val="1660"/>
</p:tagLst>
</file>

<file path=ppt/tags/tag103.xml><?xml version="1.0" encoding="utf-8"?>
<p:tagLst xmlns:p="http://schemas.openxmlformats.org/presentationml/2006/main">
  <p:tag name="AS_UNIQUEID" val="1661"/>
</p:tagLst>
</file>

<file path=ppt/tags/tag104.xml><?xml version="1.0" encoding="utf-8"?>
<p:tagLst xmlns:p="http://schemas.openxmlformats.org/presentationml/2006/main">
  <p:tag name="AS_UNIQUEID" val="1662"/>
</p:tagLst>
</file>

<file path=ppt/tags/tag105.xml><?xml version="1.0" encoding="utf-8"?>
<p:tagLst xmlns:p="http://schemas.openxmlformats.org/presentationml/2006/main">
  <p:tag name="AS_UNIQUEID" val="1663"/>
</p:tagLst>
</file>

<file path=ppt/tags/tag106.xml><?xml version="1.0" encoding="utf-8"?>
<p:tagLst xmlns:p="http://schemas.openxmlformats.org/presentationml/2006/main">
  <p:tag name="AS_UNIQUEID" val="1664"/>
</p:tagLst>
</file>

<file path=ppt/tags/tag107.xml><?xml version="1.0" encoding="utf-8"?>
<p:tagLst xmlns:p="http://schemas.openxmlformats.org/presentationml/2006/main">
  <p:tag name="AS_UNIQUEID" val="1665"/>
</p:tagLst>
</file>

<file path=ppt/tags/tag108.xml><?xml version="1.0" encoding="utf-8"?>
<p:tagLst xmlns:p="http://schemas.openxmlformats.org/presentationml/2006/main">
  <p:tag name="AS_UNIQUEID" val="1666"/>
</p:tagLst>
</file>

<file path=ppt/tags/tag109.xml><?xml version="1.0" encoding="utf-8"?>
<p:tagLst xmlns:p="http://schemas.openxmlformats.org/presentationml/2006/main">
  <p:tag name="AS_UNIQUEID" val="1667"/>
</p:tagLst>
</file>

<file path=ppt/tags/tag110.xml><?xml version="1.0" encoding="utf-8"?>
<p:tagLst xmlns:p="http://schemas.openxmlformats.org/presentationml/2006/main">
  <p:tag name="AS_UNIQUEID" val="1668"/>
</p:tagLst>
</file>

<file path=ppt/tags/tag111.xml><?xml version="1.0" encoding="utf-8"?>
<p:tagLst xmlns:p="http://schemas.openxmlformats.org/presentationml/2006/main">
  <p:tag name="AS_UNIQUEID" val="1669"/>
</p:tagLst>
</file>

<file path=ppt/tags/tag112.xml><?xml version="1.0" encoding="utf-8"?>
<p:tagLst xmlns:p="http://schemas.openxmlformats.org/presentationml/2006/main">
  <p:tag name="AS_UNIQUEID" val="1670"/>
</p:tagLst>
</file>

<file path=ppt/tags/tag113.xml><?xml version="1.0" encoding="utf-8"?>
<p:tagLst xmlns:p="http://schemas.openxmlformats.org/presentationml/2006/main">
  <p:tag name="AS_UNIQUEID" val="1671"/>
</p:tagLst>
</file>

<file path=ppt/tags/tag114.xml><?xml version="1.0" encoding="utf-8"?>
<p:tagLst xmlns:p="http://schemas.openxmlformats.org/presentationml/2006/main">
  <p:tag name="AS_UNIQUEID" val="1672"/>
</p:tagLst>
</file>

<file path=ppt/tags/tag115.xml><?xml version="1.0" encoding="utf-8"?>
<p:tagLst xmlns:p="http://schemas.openxmlformats.org/presentationml/2006/main">
  <p:tag name="AS_UNIQUEID" val="1673"/>
</p:tagLst>
</file>

<file path=ppt/tags/tag116.xml><?xml version="1.0" encoding="utf-8"?>
<p:tagLst xmlns:p="http://schemas.openxmlformats.org/presentationml/2006/main">
  <p:tag name="AS_UNIQUEID" val="1674"/>
</p:tagLst>
</file>

<file path=ppt/tags/tag117.xml><?xml version="1.0" encoding="utf-8"?>
<p:tagLst xmlns:p="http://schemas.openxmlformats.org/presentationml/2006/main">
  <p:tag name="AS_UNIQUEID" val="1675"/>
</p:tagLst>
</file>

<file path=ppt/tags/tag118.xml><?xml version="1.0" encoding="utf-8"?>
<p:tagLst xmlns:p="http://schemas.openxmlformats.org/presentationml/2006/main">
  <p:tag name="AS_UNIQUEID" val="1676"/>
</p:tagLst>
</file>

<file path=ppt/tags/tag119.xml><?xml version="1.0" encoding="utf-8"?>
<p:tagLst xmlns:p="http://schemas.openxmlformats.org/presentationml/2006/main">
  <p:tag name="AS_UNIQUEID" val="1677"/>
</p:tagLst>
</file>

<file path=ppt/tags/tag120.xml><?xml version="1.0" encoding="utf-8"?>
<p:tagLst xmlns:p="http://schemas.openxmlformats.org/presentationml/2006/main">
  <p:tag name="AS_UNIQUEID" val="1678"/>
</p:tagLst>
</file>

<file path=ppt/tags/tag121.xml><?xml version="1.0" encoding="utf-8"?>
<p:tagLst xmlns:p="http://schemas.openxmlformats.org/presentationml/2006/main">
  <p:tag name="AS_UNIQUEID" val="1679"/>
</p:tagLst>
</file>

<file path=ppt/tags/tag122.xml><?xml version="1.0" encoding="utf-8"?>
<p:tagLst xmlns:p="http://schemas.openxmlformats.org/presentationml/2006/main">
  <p:tag name="AS_UNIQUEID" val="1680"/>
</p:tagLst>
</file>

<file path=ppt/tags/tag123.xml><?xml version="1.0" encoding="utf-8"?>
<p:tagLst xmlns:p="http://schemas.openxmlformats.org/presentationml/2006/main">
  <p:tag name="AS_UNIQUEID" val="1681"/>
</p:tagLst>
</file>

<file path=ppt/tags/tag124.xml><?xml version="1.0" encoding="utf-8"?>
<p:tagLst xmlns:p="http://schemas.openxmlformats.org/presentationml/2006/main">
  <p:tag name="AS_UNIQUEID" val="1682"/>
</p:tagLst>
</file>

<file path=ppt/tags/tag125.xml><?xml version="1.0" encoding="utf-8"?>
<p:tagLst xmlns:p="http://schemas.openxmlformats.org/presentationml/2006/main">
  <p:tag name="AS_UNIQUEID" val="1683"/>
</p:tagLst>
</file>

<file path=ppt/tags/tag126.xml><?xml version="1.0" encoding="utf-8"?>
<p:tagLst xmlns:p="http://schemas.openxmlformats.org/presentationml/2006/main">
  <p:tag name="AS_UNIQUEID" val="1684"/>
</p:tagLst>
</file>

<file path=ppt/tags/tag127.xml><?xml version="1.0" encoding="utf-8"?>
<p:tagLst xmlns:p="http://schemas.openxmlformats.org/presentationml/2006/main">
  <p:tag name="AS_UNIQUEID" val="1685"/>
</p:tagLst>
</file>

<file path=ppt/tags/tag128.xml><?xml version="1.0" encoding="utf-8"?>
<p:tagLst xmlns:p="http://schemas.openxmlformats.org/presentationml/2006/main">
  <p:tag name="AS_UNIQUEID" val="1686"/>
</p:tagLst>
</file>

<file path=ppt/tags/tag129.xml><?xml version="1.0" encoding="utf-8"?>
<p:tagLst xmlns:p="http://schemas.openxmlformats.org/presentationml/2006/main">
  <p:tag name="AS_UNIQUEID" val="1687"/>
</p:tagLst>
</file>

<file path=ppt/tags/tag130.xml><?xml version="1.0" encoding="utf-8"?>
<p:tagLst xmlns:p="http://schemas.openxmlformats.org/presentationml/2006/main">
  <p:tag name="AS_UNIQUEID" val="1688"/>
</p:tagLst>
</file>

<file path=ppt/tags/tag131.xml><?xml version="1.0" encoding="utf-8"?>
<p:tagLst xmlns:p="http://schemas.openxmlformats.org/presentationml/2006/main">
  <p:tag name="AS_UNIQUEID" val="1689"/>
</p:tagLst>
</file>

<file path=ppt/tags/tag132.xml><?xml version="1.0" encoding="utf-8"?>
<p:tagLst xmlns:p="http://schemas.openxmlformats.org/presentationml/2006/main">
  <p:tag name="AS_UNIQUEID" val="1690"/>
</p:tagLst>
</file>

<file path=ppt/tags/tag133.xml><?xml version="1.0" encoding="utf-8"?>
<p:tagLst xmlns:p="http://schemas.openxmlformats.org/presentationml/2006/main">
  <p:tag name="AS_UNIQUEID" val="1691"/>
</p:tagLst>
</file>

<file path=ppt/tags/tag134.xml><?xml version="1.0" encoding="utf-8"?>
<p:tagLst xmlns:p="http://schemas.openxmlformats.org/presentationml/2006/main">
  <p:tag name="AS_UNIQUEID" val="1692"/>
</p:tagLst>
</file>

<file path=ppt/tags/tag135.xml><?xml version="1.0" encoding="utf-8"?>
<p:tagLst xmlns:p="http://schemas.openxmlformats.org/presentationml/2006/main">
  <p:tag name="AS_UNIQUEID" val="1693"/>
</p:tagLst>
</file>

<file path=ppt/tags/tag136.xml><?xml version="1.0" encoding="utf-8"?>
<p:tagLst xmlns:p="http://schemas.openxmlformats.org/presentationml/2006/main">
  <p:tag name="AS_UNIQUEID" val="1694"/>
</p:tagLst>
</file>

<file path=ppt/tags/tag137.xml><?xml version="1.0" encoding="utf-8"?>
<p:tagLst xmlns:p="http://schemas.openxmlformats.org/presentationml/2006/main">
  <p:tag name="AS_UNIQUEID" val="1695"/>
</p:tagLst>
</file>

<file path=ppt/tags/tag138.xml><?xml version="1.0" encoding="utf-8"?>
<p:tagLst xmlns:p="http://schemas.openxmlformats.org/presentationml/2006/main">
  <p:tag name="AS_UNIQUEID" val="1696"/>
</p:tagLst>
</file>

<file path=ppt/tags/tag139.xml><?xml version="1.0" encoding="utf-8"?>
<p:tagLst xmlns:p="http://schemas.openxmlformats.org/presentationml/2006/main">
  <p:tag name="AS_UNIQUEID" val="1697"/>
</p:tagLst>
</file>

<file path=ppt/tags/tag140.xml><?xml version="1.0" encoding="utf-8"?>
<p:tagLst xmlns:p="http://schemas.openxmlformats.org/presentationml/2006/main">
  <p:tag name="AS_UNIQUEID" val="1698"/>
</p:tagLst>
</file>

<file path=ppt/tags/tag141.xml><?xml version="1.0" encoding="utf-8"?>
<p:tagLst xmlns:p="http://schemas.openxmlformats.org/presentationml/2006/main">
  <p:tag name="AS_UNIQUEID" val="1699"/>
</p:tagLst>
</file>

<file path=ppt/tags/tag142.xml><?xml version="1.0" encoding="utf-8"?>
<p:tagLst xmlns:p="http://schemas.openxmlformats.org/presentationml/2006/main">
  <p:tag name="AS_UNIQUEID" val="1700"/>
</p:tagLst>
</file>

<file path=ppt/tags/tag143.xml><?xml version="1.0" encoding="utf-8"?>
<p:tagLst xmlns:p="http://schemas.openxmlformats.org/presentationml/2006/main">
  <p:tag name="AS_UNIQUEID" val="1701"/>
</p:tagLst>
</file>

<file path=ppt/tags/tag144.xml><?xml version="1.0" encoding="utf-8"?>
<p:tagLst xmlns:p="http://schemas.openxmlformats.org/presentationml/2006/main">
  <p:tag name="AS_UNIQUEID" val="1702"/>
</p:tagLst>
</file>

<file path=ppt/tags/tag145.xml><?xml version="1.0" encoding="utf-8"?>
<p:tagLst xmlns:p="http://schemas.openxmlformats.org/presentationml/2006/main">
  <p:tag name="AS_UNIQUEID" val="1703"/>
</p:tagLst>
</file>

<file path=ppt/tags/tag146.xml><?xml version="1.0" encoding="utf-8"?>
<p:tagLst xmlns:p="http://schemas.openxmlformats.org/presentationml/2006/main">
  <p:tag name="AS_UNIQUEID" val="1704"/>
</p:tagLst>
</file>

<file path=ppt/tags/tag147.xml><?xml version="1.0" encoding="utf-8"?>
<p:tagLst xmlns:p="http://schemas.openxmlformats.org/presentationml/2006/main">
  <p:tag name="AS_UNIQUEID" val="1705"/>
</p:tagLst>
</file>

<file path=ppt/tags/tag148.xml><?xml version="1.0" encoding="utf-8"?>
<p:tagLst xmlns:p="http://schemas.openxmlformats.org/presentationml/2006/main">
  <p:tag name="AS_UNIQUEID" val="1706"/>
</p:tagLst>
</file>

<file path=ppt/tags/tag149.xml><?xml version="1.0" encoding="utf-8"?>
<p:tagLst xmlns:p="http://schemas.openxmlformats.org/presentationml/2006/main">
  <p:tag name="AS_UNIQUEID" val="1707"/>
</p:tagLst>
</file>

<file path=ppt/tags/tag150.xml><?xml version="1.0" encoding="utf-8"?>
<p:tagLst xmlns:p="http://schemas.openxmlformats.org/presentationml/2006/main">
  <p:tag name="AS_UNIQUEID" val="1708"/>
</p:tagLst>
</file>

<file path=ppt/tags/tag151.xml><?xml version="1.0" encoding="utf-8"?>
<p:tagLst xmlns:p="http://schemas.openxmlformats.org/presentationml/2006/main">
  <p:tag name="AS_UNIQUEID" val="1709"/>
</p:tagLst>
</file>

<file path=ppt/tags/tag152.xml><?xml version="1.0" encoding="utf-8"?>
<p:tagLst xmlns:p="http://schemas.openxmlformats.org/presentationml/2006/main">
  <p:tag name="AS_UNIQUEID" val="1710"/>
</p:tagLst>
</file>

<file path=ppt/tags/tag153.xml><?xml version="1.0" encoding="utf-8"?>
<p:tagLst xmlns:p="http://schemas.openxmlformats.org/presentationml/2006/main">
  <p:tag name="AS_UNIQUEID" val="1711"/>
</p:tagLst>
</file>

<file path=ppt/tags/tag154.xml><?xml version="1.0" encoding="utf-8"?>
<p:tagLst xmlns:p="http://schemas.openxmlformats.org/presentationml/2006/main">
  <p:tag name="AS_UNIQUEID" val="1712"/>
</p:tagLst>
</file>

<file path=ppt/tags/tag155.xml><?xml version="1.0" encoding="utf-8"?>
<p:tagLst xmlns:p="http://schemas.openxmlformats.org/presentationml/2006/main">
  <p:tag name="AS_UNIQUEID" val="1713"/>
</p:tagLst>
</file>

<file path=ppt/tags/tag156.xml><?xml version="1.0" encoding="utf-8"?>
<p:tagLst xmlns:p="http://schemas.openxmlformats.org/presentationml/2006/main">
  <p:tag name="AS_UNIQUEID" val="1714"/>
</p:tagLst>
</file>

<file path=ppt/tags/tag157.xml><?xml version="1.0" encoding="utf-8"?>
<p:tagLst xmlns:p="http://schemas.openxmlformats.org/presentationml/2006/main">
  <p:tag name="AS_UNIQUEID" val="1715"/>
</p:tagLst>
</file>

<file path=ppt/tags/tag158.xml><?xml version="1.0" encoding="utf-8"?>
<p:tagLst xmlns:p="http://schemas.openxmlformats.org/presentationml/2006/main">
  <p:tag name="AS_UNIQUEID" val="1716"/>
</p:tagLst>
</file>

<file path=ppt/tags/tag159.xml><?xml version="1.0" encoding="utf-8"?>
<p:tagLst xmlns:p="http://schemas.openxmlformats.org/presentationml/2006/main">
  <p:tag name="AS_UNIQUEID" val="1717"/>
</p:tagLst>
</file>

<file path=ppt/tags/tag160.xml><?xml version="1.0" encoding="utf-8"?>
<p:tagLst xmlns:p="http://schemas.openxmlformats.org/presentationml/2006/main">
  <p:tag name="AS_UNIQUEID" val="1718"/>
</p:tagLst>
</file>

<file path=ppt/tags/tag161.xml><?xml version="1.0" encoding="utf-8"?>
<p:tagLst xmlns:p="http://schemas.openxmlformats.org/presentationml/2006/main">
  <p:tag name="AS_UNIQUEID" val="1719"/>
</p:tagLst>
</file>

<file path=ppt/tags/tag162.xml><?xml version="1.0" encoding="utf-8"?>
<p:tagLst xmlns:p="http://schemas.openxmlformats.org/presentationml/2006/main">
  <p:tag name="AS_UNIQUEID" val="1720"/>
</p:tagLst>
</file>

<file path=ppt/tags/tag163.xml><?xml version="1.0" encoding="utf-8"?>
<p:tagLst xmlns:p="http://schemas.openxmlformats.org/presentationml/2006/main">
  <p:tag name="AS_UNIQUEID" val="1721"/>
</p:tagLst>
</file>

<file path=ppt/tags/tag164.xml><?xml version="1.0" encoding="utf-8"?>
<p:tagLst xmlns:p="http://schemas.openxmlformats.org/presentationml/2006/main">
  <p:tag name="AS_UNIQUEID" val="1722"/>
</p:tagLst>
</file>

<file path=ppt/tags/tag165.xml><?xml version="1.0" encoding="utf-8"?>
<p:tagLst xmlns:p="http://schemas.openxmlformats.org/presentationml/2006/main">
  <p:tag name="AS_UNIQUEID" val="1723"/>
</p:tagLst>
</file>

<file path=ppt/tags/tag166.xml><?xml version="1.0" encoding="utf-8"?>
<p:tagLst xmlns:p="http://schemas.openxmlformats.org/presentationml/2006/main">
  <p:tag name="AS_UNIQUEID" val="1724"/>
</p:tagLst>
</file>

<file path=ppt/tags/tag167.xml><?xml version="1.0" encoding="utf-8"?>
<p:tagLst xmlns:p="http://schemas.openxmlformats.org/presentationml/2006/main">
  <p:tag name="AS_UNIQUEID" val="1725"/>
</p:tagLst>
</file>

<file path=ppt/tags/tag168.xml><?xml version="1.0" encoding="utf-8"?>
<p:tagLst xmlns:p="http://schemas.openxmlformats.org/presentationml/2006/main">
  <p:tag name="AS_UNIQUEID" val="1726"/>
</p:tagLst>
</file>

<file path=ppt/tags/tag169.xml><?xml version="1.0" encoding="utf-8"?>
<p:tagLst xmlns:p="http://schemas.openxmlformats.org/presentationml/2006/main">
  <p:tag name="AS_UNIQUEID" val="1727"/>
</p:tagLst>
</file>

<file path=ppt/tags/tag170.xml><?xml version="1.0" encoding="utf-8"?>
<p:tagLst xmlns:p="http://schemas.openxmlformats.org/presentationml/2006/main">
  <p:tag name="AS_UNIQUEID" val="1728"/>
</p:tagLst>
</file>

<file path=ppt/tags/tag171.xml><?xml version="1.0" encoding="utf-8"?>
<p:tagLst xmlns:p="http://schemas.openxmlformats.org/presentationml/2006/main">
  <p:tag name="AS_UNIQUEID" val="1729"/>
</p:tagLst>
</file>

<file path=ppt/tags/tag172.xml><?xml version="1.0" encoding="utf-8"?>
<p:tagLst xmlns:p="http://schemas.openxmlformats.org/presentationml/2006/main">
  <p:tag name="AS_UNIQUEID" val="1730"/>
</p:tagLst>
</file>

<file path=ppt/tags/tag173.xml><?xml version="1.0" encoding="utf-8"?>
<p:tagLst xmlns:p="http://schemas.openxmlformats.org/presentationml/2006/main">
  <p:tag name="AS_UNIQUEID" val="1731"/>
</p:tagLst>
</file>

<file path=ppt/tags/tag174.xml><?xml version="1.0" encoding="utf-8"?>
<p:tagLst xmlns:p="http://schemas.openxmlformats.org/presentationml/2006/main">
  <p:tag name="AS_UNIQUEID" val="1732"/>
</p:tagLst>
</file>

<file path=ppt/tags/tag175.xml><?xml version="1.0" encoding="utf-8"?>
<p:tagLst xmlns:p="http://schemas.openxmlformats.org/presentationml/2006/main">
  <p:tag name="AS_UNIQUEID" val="1733"/>
</p:tagLst>
</file>

<file path=ppt/tags/tag176.xml><?xml version="1.0" encoding="utf-8"?>
<p:tagLst xmlns:p="http://schemas.openxmlformats.org/presentationml/2006/main">
  <p:tag name="AS_UNIQUEID" val="1734"/>
</p:tagLst>
</file>

<file path=ppt/tags/tag177.xml><?xml version="1.0" encoding="utf-8"?>
<p:tagLst xmlns:p="http://schemas.openxmlformats.org/presentationml/2006/main">
  <p:tag name="AS_UNIQUEID" val="1735"/>
</p:tagLst>
</file>

<file path=ppt/tags/tag178.xml><?xml version="1.0" encoding="utf-8"?>
<p:tagLst xmlns:p="http://schemas.openxmlformats.org/presentationml/2006/main">
  <p:tag name="AS_UNIQUEID" val="1736"/>
</p:tagLst>
</file>

<file path=ppt/tags/tag179.xml><?xml version="1.0" encoding="utf-8"?>
<p:tagLst xmlns:p="http://schemas.openxmlformats.org/presentationml/2006/main">
  <p:tag name="AS_UNIQUEID" val="1737"/>
</p:tagLst>
</file>

<file path=ppt/tags/tag180.xml><?xml version="1.0" encoding="utf-8"?>
<p:tagLst xmlns:p="http://schemas.openxmlformats.org/presentationml/2006/main">
  <p:tag name="AS_UNIQUEID" val="1738"/>
</p:tagLst>
</file>

<file path=ppt/tags/tag181.xml><?xml version="1.0" encoding="utf-8"?>
<p:tagLst xmlns:p="http://schemas.openxmlformats.org/presentationml/2006/main">
  <p:tag name="AS_UNIQUEID" val="1739"/>
</p:tagLst>
</file>

<file path=ppt/tags/tag182.xml><?xml version="1.0" encoding="utf-8"?>
<p:tagLst xmlns:p="http://schemas.openxmlformats.org/presentationml/2006/main">
  <p:tag name="AS_UNIQUEID" val="1740"/>
</p:tagLst>
</file>

<file path=ppt/tags/tag183.xml><?xml version="1.0" encoding="utf-8"?>
<p:tagLst xmlns:p="http://schemas.openxmlformats.org/presentationml/2006/main">
  <p:tag name="AS_UNIQUEID" val="1741"/>
</p:tagLst>
</file>

<file path=ppt/tags/tag184.xml><?xml version="1.0" encoding="utf-8"?>
<p:tagLst xmlns:p="http://schemas.openxmlformats.org/presentationml/2006/main">
  <p:tag name="AS_UNIQUEID" val="1742"/>
</p:tagLst>
</file>

<file path=ppt/tags/tag185.xml><?xml version="1.0" encoding="utf-8"?>
<p:tagLst xmlns:p="http://schemas.openxmlformats.org/presentationml/2006/main">
  <p:tag name="AS_UNIQUEID" val="1743"/>
</p:tagLst>
</file>

<file path=ppt/tags/tag186.xml><?xml version="1.0" encoding="utf-8"?>
<p:tagLst xmlns:p="http://schemas.openxmlformats.org/presentationml/2006/main">
  <p:tag name="AS_UNIQUEID" val="1744"/>
</p:tagLst>
</file>

<file path=ppt/tags/tag187.xml><?xml version="1.0" encoding="utf-8"?>
<p:tagLst xmlns:p="http://schemas.openxmlformats.org/presentationml/2006/main">
  <p:tag name="AS_UNIQUEID" val="1745"/>
</p:tagLst>
</file>

<file path=ppt/tags/tag188.xml><?xml version="1.0" encoding="utf-8"?>
<p:tagLst xmlns:p="http://schemas.openxmlformats.org/presentationml/2006/main">
  <p:tag name="AS_UNIQUEID" val="1746"/>
</p:tagLst>
</file>

<file path=ppt/tags/tag189.xml><?xml version="1.0" encoding="utf-8"?>
<p:tagLst xmlns:p="http://schemas.openxmlformats.org/presentationml/2006/main">
  <p:tag name="AS_UNIQUEID" val="1747"/>
</p:tagLst>
</file>

<file path=ppt/tags/tag190.xml><?xml version="1.0" encoding="utf-8"?>
<p:tagLst xmlns:p="http://schemas.openxmlformats.org/presentationml/2006/main">
  <p:tag name="AS_UNIQUEID" val="1748"/>
</p:tagLst>
</file>

<file path=ppt/tags/tag191.xml><?xml version="1.0" encoding="utf-8"?>
<p:tagLst xmlns:p="http://schemas.openxmlformats.org/presentationml/2006/main">
  <p:tag name="AS_UNIQUEID" val="1749"/>
</p:tagLst>
</file>

<file path=ppt/tags/tag192.xml><?xml version="1.0" encoding="utf-8"?>
<p:tagLst xmlns:p="http://schemas.openxmlformats.org/presentationml/2006/main">
  <p:tag name="AS_UNIQUEID" val="1750"/>
</p:tagLst>
</file>

<file path=ppt/tags/tag193.xml><?xml version="1.0" encoding="utf-8"?>
<p:tagLst xmlns:p="http://schemas.openxmlformats.org/presentationml/2006/main">
  <p:tag name="AS_UNIQUEID" val="1751"/>
</p:tagLst>
</file>

<file path=ppt/tags/tag194.xml><?xml version="1.0" encoding="utf-8"?>
<p:tagLst xmlns:p="http://schemas.openxmlformats.org/presentationml/2006/main">
  <p:tag name="AS_UNIQUEID" val="1752"/>
</p:tagLst>
</file>

<file path=ppt/tags/tag195.xml><?xml version="1.0" encoding="utf-8"?>
<p:tagLst xmlns:p="http://schemas.openxmlformats.org/presentationml/2006/main">
  <p:tag name="AS_UNIQUEID" val="1753"/>
</p:tagLst>
</file>

<file path=ppt/tags/tag196.xml><?xml version="1.0" encoding="utf-8"?>
<p:tagLst xmlns:p="http://schemas.openxmlformats.org/presentationml/2006/main">
  <p:tag name="AS_UNIQUEID" val="1754"/>
</p:tagLst>
</file>

<file path=ppt/tags/tag197.xml><?xml version="1.0" encoding="utf-8"?>
<p:tagLst xmlns:p="http://schemas.openxmlformats.org/presentationml/2006/main">
  <p:tag name="AS_UNIQUEID" val="1755"/>
</p:tagLst>
</file>

<file path=ppt/tags/tag198.xml><?xml version="1.0" encoding="utf-8"?>
<p:tagLst xmlns:p="http://schemas.openxmlformats.org/presentationml/2006/main">
  <p:tag name="AS_UNIQUEID" val="1756"/>
</p:tagLst>
</file>

<file path=ppt/tags/tag199.xml><?xml version="1.0" encoding="utf-8"?>
<p:tagLst xmlns:p="http://schemas.openxmlformats.org/presentationml/2006/main">
  <p:tag name="AS_UNIQUEID" val="1757"/>
</p:tagLst>
</file>

<file path=ppt/tags/tag200.xml><?xml version="1.0" encoding="utf-8"?>
<p:tagLst xmlns:p="http://schemas.openxmlformats.org/presentationml/2006/main">
  <p:tag name="AS_UNIQUEID" val="1758"/>
</p:tagLst>
</file>

<file path=ppt/tags/tag201.xml><?xml version="1.0" encoding="utf-8"?>
<p:tagLst xmlns:p="http://schemas.openxmlformats.org/presentationml/2006/main">
  <p:tag name="AS_UNIQUEID" val="1759"/>
</p:tagLst>
</file>

<file path=ppt/tags/tag202.xml><?xml version="1.0" encoding="utf-8"?>
<p:tagLst xmlns:p="http://schemas.openxmlformats.org/presentationml/2006/main">
  <p:tag name="AS_UNIQUEID" val="1760"/>
</p:tagLst>
</file>

<file path=ppt/tags/tag203.xml><?xml version="1.0" encoding="utf-8"?>
<p:tagLst xmlns:p="http://schemas.openxmlformats.org/presentationml/2006/main">
  <p:tag name="AS_UNIQUEID" val="1761"/>
</p:tagLst>
</file>

<file path=ppt/tags/tag204.xml><?xml version="1.0" encoding="utf-8"?>
<p:tagLst xmlns:p="http://schemas.openxmlformats.org/presentationml/2006/main">
  <p:tag name="AS_UNIQUEID" val="1762"/>
</p:tagLst>
</file>

<file path=ppt/tags/tag205.xml><?xml version="1.0" encoding="utf-8"?>
<p:tagLst xmlns:p="http://schemas.openxmlformats.org/presentationml/2006/main">
  <p:tag name="AS_UNIQUEID" val="1763"/>
</p:tagLst>
</file>

<file path=ppt/tags/tag206.xml><?xml version="1.0" encoding="utf-8"?>
<p:tagLst xmlns:p="http://schemas.openxmlformats.org/presentationml/2006/main">
  <p:tag name="AS_UNIQUEID" val="1764"/>
</p:tagLst>
</file>

<file path=ppt/tags/tag207.xml><?xml version="1.0" encoding="utf-8"?>
<p:tagLst xmlns:p="http://schemas.openxmlformats.org/presentationml/2006/main">
  <p:tag name="AS_UNIQUEID" val="1765"/>
</p:tagLst>
</file>

<file path=ppt/tags/tag208.xml><?xml version="1.0" encoding="utf-8"?>
<p:tagLst xmlns:p="http://schemas.openxmlformats.org/presentationml/2006/main">
  <p:tag name="AS_UNIQUEID" val="1766"/>
</p:tagLst>
</file>

<file path=ppt/tags/tag209.xml><?xml version="1.0" encoding="utf-8"?>
<p:tagLst xmlns:p="http://schemas.openxmlformats.org/presentationml/2006/main">
  <p:tag name="AS_UNIQUEID" val="1767"/>
</p:tagLst>
</file>

<file path=ppt/tags/tag210.xml><?xml version="1.0" encoding="utf-8"?>
<p:tagLst xmlns:p="http://schemas.openxmlformats.org/presentationml/2006/main">
  <p:tag name="AS_UNIQUEID" val="1768"/>
</p:tagLst>
</file>

<file path=ppt/tags/tag211.xml><?xml version="1.0" encoding="utf-8"?>
<p:tagLst xmlns:p="http://schemas.openxmlformats.org/presentationml/2006/main">
  <p:tag name="AS_UNIQUEID" val="1769"/>
</p:tagLst>
</file>

<file path=ppt/tags/tag212.xml><?xml version="1.0" encoding="utf-8"?>
<p:tagLst xmlns:p="http://schemas.openxmlformats.org/presentationml/2006/main">
  <p:tag name="AS_UNIQUEID" val="1770"/>
</p:tagLst>
</file>

<file path=ppt/tags/tag213.xml><?xml version="1.0" encoding="utf-8"?>
<p:tagLst xmlns:p="http://schemas.openxmlformats.org/presentationml/2006/main">
  <p:tag name="AS_UNIQUEID" val="1771"/>
</p:tagLst>
</file>

<file path=ppt/tags/tag214.xml><?xml version="1.0" encoding="utf-8"?>
<p:tagLst xmlns:p="http://schemas.openxmlformats.org/presentationml/2006/main">
  <p:tag name="AS_UNIQUEID" val="1772"/>
</p:tagLst>
</file>

<file path=ppt/tags/tag215.xml><?xml version="1.0" encoding="utf-8"?>
<p:tagLst xmlns:p="http://schemas.openxmlformats.org/presentationml/2006/main">
  <p:tag name="AS_UNIQUEID" val="1773"/>
</p:tagLst>
</file>

<file path=ppt/tags/tag216.xml><?xml version="1.0" encoding="utf-8"?>
<p:tagLst xmlns:p="http://schemas.openxmlformats.org/presentationml/2006/main">
  <p:tag name="AS_UNIQUEID" val="1774"/>
</p:tagLst>
</file>

<file path=ppt/tags/tag217.xml><?xml version="1.0" encoding="utf-8"?>
<p:tagLst xmlns:p="http://schemas.openxmlformats.org/presentationml/2006/main">
  <p:tag name="AS_UNIQUEID" val="1775"/>
</p:tagLst>
</file>

<file path=ppt/tags/tag218.xml><?xml version="1.0" encoding="utf-8"?>
<p:tagLst xmlns:p="http://schemas.openxmlformats.org/presentationml/2006/main">
  <p:tag name="AS_UNIQUEID" val="1776"/>
</p:tagLst>
</file>

<file path=ppt/tags/tag219.xml><?xml version="1.0" encoding="utf-8"?>
<p:tagLst xmlns:p="http://schemas.openxmlformats.org/presentationml/2006/main">
  <p:tag name="AS_UNIQUEID" val="1777"/>
</p:tagLst>
</file>

<file path=ppt/tags/tag220.xml><?xml version="1.0" encoding="utf-8"?>
<p:tagLst xmlns:p="http://schemas.openxmlformats.org/presentationml/2006/main">
  <p:tag name="AS_UNIQUEID" val="1778"/>
</p:tagLst>
</file>

<file path=ppt/tags/tag221.xml><?xml version="1.0" encoding="utf-8"?>
<p:tagLst xmlns:p="http://schemas.openxmlformats.org/presentationml/2006/main">
  <p:tag name="AS_UNIQUEID" val="1779"/>
</p:tagLst>
</file>

<file path=ppt/tags/tag222.xml><?xml version="1.0" encoding="utf-8"?>
<p:tagLst xmlns:p="http://schemas.openxmlformats.org/presentationml/2006/main">
  <p:tag name="AS_UNIQUEID" val="1780"/>
</p:tagLst>
</file>

<file path=ppt/tags/tag223.xml><?xml version="1.0" encoding="utf-8"?>
<p:tagLst xmlns:p="http://schemas.openxmlformats.org/presentationml/2006/main">
  <p:tag name="AS_UNIQUEID" val="1781"/>
</p:tagLst>
</file>

<file path=ppt/tags/tag224.xml><?xml version="1.0" encoding="utf-8"?>
<p:tagLst xmlns:p="http://schemas.openxmlformats.org/presentationml/2006/main">
  <p:tag name="AS_UNIQUEID" val="1782"/>
</p:tagLst>
</file>

<file path=ppt/tags/tag225.xml><?xml version="1.0" encoding="utf-8"?>
<p:tagLst xmlns:p="http://schemas.openxmlformats.org/presentationml/2006/main">
  <p:tag name="AS_UNIQUEID" val="1783"/>
</p:tagLst>
</file>

<file path=ppt/tags/tag226.xml><?xml version="1.0" encoding="utf-8"?>
<p:tagLst xmlns:p="http://schemas.openxmlformats.org/presentationml/2006/main">
  <p:tag name="AS_UNIQUEID" val="325"/>
</p:tagLst>
</file>

<file path=ppt/tags/tag227.xml><?xml version="1.0" encoding="utf-8"?>
<p:tagLst xmlns:p="http://schemas.openxmlformats.org/presentationml/2006/main">
  <p:tag name="AS_UNIQUEID" val="1784"/>
</p:tagLst>
</file>

<file path=ppt/tags/tag228.xml><?xml version="1.0" encoding="utf-8"?>
<p:tagLst xmlns:p="http://schemas.openxmlformats.org/presentationml/2006/main">
  <p:tag name="AS_UNIQUEID" val="324"/>
</p:tagLst>
</file>

<file path=ppt/tags/tag229.xml><?xml version="1.0" encoding="utf-8"?>
<p:tagLst xmlns:p="http://schemas.openxmlformats.org/presentationml/2006/main">
  <p:tag name="AS_UNIQUEID" val="325"/>
</p:tagLst>
</file>

<file path=ppt/tags/tag230.xml><?xml version="1.0" encoding="utf-8"?>
<p:tagLst xmlns:p="http://schemas.openxmlformats.org/presentationml/2006/main">
  <p:tag name="AS_UNIQUEID" val="326"/>
</p:tagLst>
</file>

<file path=ppt/tags/tag231.xml><?xml version="1.0" encoding="utf-8"?>
<p:tagLst xmlns:p="http://schemas.openxmlformats.org/presentationml/2006/main">
  <p:tag name="AS_UNIQUEID" val="1785"/>
</p:tagLst>
</file>

<file path=ppt/tags/tag232.xml><?xml version="1.0" encoding="utf-8"?>
<p:tagLst xmlns:p="http://schemas.openxmlformats.org/presentationml/2006/main">
  <p:tag name="AS_UNIQUEID" val="1786"/>
</p:tagLst>
</file>

<file path=ppt/tags/tag233.xml><?xml version="1.0" encoding="utf-8"?>
<p:tagLst xmlns:p="http://schemas.openxmlformats.org/presentationml/2006/main">
  <p:tag name="AS_UNIQUEID" val="1626"/>
</p:tagLst>
</file>

<file path=ppt/tags/tag234.xml><?xml version="1.0" encoding="utf-8"?>
<p:tagLst xmlns:p="http://schemas.openxmlformats.org/presentationml/2006/main">
  <p:tag name="AS_UNIQUEID" val="1633"/>
</p:tagLst>
</file>

<file path=ppt/tags/tag235.xml><?xml version="1.0" encoding="utf-8"?>
<p:tagLst xmlns:p="http://schemas.openxmlformats.org/presentationml/2006/main">
  <p:tag name="AS_UNIQUEID" val="1787"/>
</p:tagLst>
</file>

<file path=ppt/tags/tag236.xml><?xml version="1.0" encoding="utf-8"?>
<p:tagLst xmlns:p="http://schemas.openxmlformats.org/presentationml/2006/main">
  <p:tag name="AS_UNIQUEID" val="1788"/>
</p:tagLst>
</file>

<file path=ppt/tags/tag237.xml><?xml version="1.0" encoding="utf-8"?>
<p:tagLst xmlns:p="http://schemas.openxmlformats.org/presentationml/2006/main">
  <p:tag name="AS_UNIQUEID" val="1789"/>
</p:tagLst>
</file>

<file path=ppt/tags/tag238.xml><?xml version="1.0" encoding="utf-8"?>
<p:tagLst xmlns:p="http://schemas.openxmlformats.org/presentationml/2006/main">
  <p:tag name="AS_UNIQUEID" val="1790"/>
</p:tagLst>
</file>

<file path=ppt/tags/tag239.xml><?xml version="1.0" encoding="utf-8"?>
<p:tagLst xmlns:p="http://schemas.openxmlformats.org/presentationml/2006/main">
  <p:tag name="AS_UNIQUEID" val="1791"/>
</p:tagLst>
</file>

<file path=ppt/tags/tag240.xml><?xml version="1.0" encoding="utf-8"?>
<p:tagLst xmlns:p="http://schemas.openxmlformats.org/presentationml/2006/main">
  <p:tag name="AS_UNIQUEID" val="1626"/>
</p:tagLst>
</file>

<file path=ppt/tags/tag241.xml><?xml version="1.0" encoding="utf-8"?>
<p:tagLst xmlns:p="http://schemas.openxmlformats.org/presentationml/2006/main">
  <p:tag name="AS_UNIQUEID" val="1633"/>
</p:tagLst>
</file>

<file path=ppt/tags/tag242.xml><?xml version="1.0" encoding="utf-8"?>
<p:tagLst xmlns:p="http://schemas.openxmlformats.org/presentationml/2006/main">
  <p:tag name="AS_UNIQUEID" val="1792"/>
</p:tagLst>
</file>

<file path=ppt/tags/tag243.xml><?xml version="1.0" encoding="utf-8"?>
<p:tagLst xmlns:p="http://schemas.openxmlformats.org/presentationml/2006/main">
  <p:tag name="AS_UNIQUEID" val="1793"/>
</p:tagLst>
</file>

<file path=ppt/tags/tag244.xml><?xml version="1.0" encoding="utf-8"?>
<p:tagLst xmlns:p="http://schemas.openxmlformats.org/presentationml/2006/main">
  <p:tag name="AS_UNIQUEID" val="1794"/>
</p:tagLst>
</file>

<file path=ppt/tags/tag245.xml><?xml version="1.0" encoding="utf-8"?>
<p:tagLst xmlns:p="http://schemas.openxmlformats.org/presentationml/2006/main">
  <p:tag name="AS_UNIQUEID" val="1795"/>
</p:tagLst>
</file>

<file path=ppt/tags/tag246.xml><?xml version="1.0" encoding="utf-8"?>
<p:tagLst xmlns:p="http://schemas.openxmlformats.org/presentationml/2006/main">
  <p:tag name="AS_UNIQUEID" val="1796"/>
</p:tagLst>
</file>

<file path=ppt/tags/tag247.xml><?xml version="1.0" encoding="utf-8"?>
<p:tagLst xmlns:p="http://schemas.openxmlformats.org/presentationml/2006/main">
  <p:tag name="AS_UNIQUEID" val="1797"/>
</p:tagLst>
</file>

<file path=ppt/tags/tag248.xml><?xml version="1.0" encoding="utf-8"?>
<p:tagLst xmlns:p="http://schemas.openxmlformats.org/presentationml/2006/main">
  <p:tag name="AS_UNIQUEID" val="1798"/>
</p:tagLst>
</file>

<file path=ppt/tags/tag249.xml><?xml version="1.0" encoding="utf-8"?>
<p:tagLst xmlns:p="http://schemas.openxmlformats.org/presentationml/2006/main">
  <p:tag name="AS_UNIQUEID" val="1799"/>
</p:tagLst>
</file>

<file path=ppt/tags/tag250.xml><?xml version="1.0" encoding="utf-8"?>
<p:tagLst xmlns:p="http://schemas.openxmlformats.org/presentationml/2006/main">
  <p:tag name="AS_UNIQUEID" val="1800"/>
</p:tagLst>
</file>

<file path=ppt/tags/tag251.xml><?xml version="1.0" encoding="utf-8"?>
<p:tagLst xmlns:p="http://schemas.openxmlformats.org/presentationml/2006/main">
  <p:tag name="AS_UNIQUEID" val="1801"/>
</p:tagLst>
</file>

<file path=ppt/tags/tag252.xml><?xml version="1.0" encoding="utf-8"?>
<p:tagLst xmlns:p="http://schemas.openxmlformats.org/presentationml/2006/main">
  <p:tag name="AS_UNIQUEID" val="1802"/>
</p:tagLst>
</file>

<file path=ppt/tags/tag253.xml><?xml version="1.0" encoding="utf-8"?>
<p:tagLst xmlns:p="http://schemas.openxmlformats.org/presentationml/2006/main">
  <p:tag name="AS_UNIQUEID" val="1803"/>
</p:tagLst>
</file>

<file path=ppt/tags/tag254.xml><?xml version="1.0" encoding="utf-8"?>
<p:tagLst xmlns:p="http://schemas.openxmlformats.org/presentationml/2006/main">
  <p:tag name="AS_UNIQUEID" val="1804"/>
</p:tagLst>
</file>

<file path=ppt/tags/tag255.xml><?xml version="1.0" encoding="utf-8"?>
<p:tagLst xmlns:p="http://schemas.openxmlformats.org/presentationml/2006/main">
  <p:tag name="AS_UNIQUEID" val="1805"/>
</p:tagLst>
</file>

<file path=ppt/tags/tag256.xml><?xml version="1.0" encoding="utf-8"?>
<p:tagLst xmlns:p="http://schemas.openxmlformats.org/presentationml/2006/main">
  <p:tag name="AS_UNIQUEID" val="1806"/>
</p:tagLst>
</file>

<file path=ppt/tags/tag257.xml><?xml version="1.0" encoding="utf-8"?>
<p:tagLst xmlns:p="http://schemas.openxmlformats.org/presentationml/2006/main">
  <p:tag name="AS_UNIQUEID" val="1807"/>
</p:tagLst>
</file>

<file path=ppt/tags/tag258.xml><?xml version="1.0" encoding="utf-8"?>
<p:tagLst xmlns:p="http://schemas.openxmlformats.org/presentationml/2006/main">
  <p:tag name="AS_UNIQUEID" val="1808"/>
</p:tagLst>
</file>

<file path=ppt/tags/tag259.xml><?xml version="1.0" encoding="utf-8"?>
<p:tagLst xmlns:p="http://schemas.openxmlformats.org/presentationml/2006/main">
  <p:tag name="AS_UNIQUEID" val="1809"/>
</p:tagLst>
</file>

<file path=ppt/tags/tag260.xml><?xml version="1.0" encoding="utf-8"?>
<p:tagLst xmlns:p="http://schemas.openxmlformats.org/presentationml/2006/main">
  <p:tag name="AS_UNIQUEID" val="1810"/>
</p:tagLst>
</file>

<file path=ppt/tags/tag261.xml><?xml version="1.0" encoding="utf-8"?>
<p:tagLst xmlns:p="http://schemas.openxmlformats.org/presentationml/2006/main">
  <p:tag name="AS_UNIQUEID" val="1811"/>
</p:tagLst>
</file>

<file path=ppt/tags/tag262.xml><?xml version="1.0" encoding="utf-8"?>
<p:tagLst xmlns:p="http://schemas.openxmlformats.org/presentationml/2006/main">
  <p:tag name="AS_UNIQUEID" val="1812"/>
</p:tagLst>
</file>

<file path=ppt/tags/tag263.xml><?xml version="1.0" encoding="utf-8"?>
<p:tagLst xmlns:p="http://schemas.openxmlformats.org/presentationml/2006/main">
  <p:tag name="AS_UNIQUEID" val="1813"/>
</p:tagLst>
</file>

<file path=ppt/tags/tag264.xml><?xml version="1.0" encoding="utf-8"?>
<p:tagLst xmlns:p="http://schemas.openxmlformats.org/presentationml/2006/main">
  <p:tag name="AS_UNIQUEID" val="1814"/>
</p:tagLst>
</file>

<file path=ppt/tags/tag265.xml><?xml version="1.0" encoding="utf-8"?>
<p:tagLst xmlns:p="http://schemas.openxmlformats.org/presentationml/2006/main">
  <p:tag name="AS_UNIQUEID" val="1815"/>
</p:tagLst>
</file>

<file path=ppt/tags/tag266.xml><?xml version="1.0" encoding="utf-8"?>
<p:tagLst xmlns:p="http://schemas.openxmlformats.org/presentationml/2006/main">
  <p:tag name="AS_UNIQUEID" val="1816"/>
</p:tagLst>
</file>

<file path=ppt/tags/tag267.xml><?xml version="1.0" encoding="utf-8"?>
<p:tagLst xmlns:p="http://schemas.openxmlformats.org/presentationml/2006/main">
  <p:tag name="AS_UNIQUEID" val="1817"/>
</p:tagLst>
</file>

<file path=ppt/tags/tag268.xml><?xml version="1.0" encoding="utf-8"?>
<p:tagLst xmlns:p="http://schemas.openxmlformats.org/presentationml/2006/main">
  <p:tag name="AS_UNIQUEID" val="1818"/>
</p:tagLst>
</file>

<file path=ppt/tags/tag269.xml><?xml version="1.0" encoding="utf-8"?>
<p:tagLst xmlns:p="http://schemas.openxmlformats.org/presentationml/2006/main">
  <p:tag name="AS_UNIQUEID" val="1819"/>
</p:tagLst>
</file>

<file path=ppt/tags/tag270.xml><?xml version="1.0" encoding="utf-8"?>
<p:tagLst xmlns:p="http://schemas.openxmlformats.org/presentationml/2006/main">
  <p:tag name="AS_UNIQUEID" val="1820"/>
</p:tagLst>
</file>

<file path=ppt/tags/tag271.xml><?xml version="1.0" encoding="utf-8"?>
<p:tagLst xmlns:p="http://schemas.openxmlformats.org/presentationml/2006/main">
  <p:tag name="AS_UNIQUEID" val="1821"/>
</p:tagLst>
</file>

<file path=ppt/tags/tag272.xml><?xml version="1.0" encoding="utf-8"?>
<p:tagLst xmlns:p="http://schemas.openxmlformats.org/presentationml/2006/main">
  <p:tag name="AS_UNIQUEID" val="1822"/>
</p:tagLst>
</file>

<file path=ppt/tags/tag273.xml><?xml version="1.0" encoding="utf-8"?>
<p:tagLst xmlns:p="http://schemas.openxmlformats.org/presentationml/2006/main">
  <p:tag name="AS_UNIQUEID" val="1823"/>
</p:tagLst>
</file>

<file path=ppt/tags/tag274.xml><?xml version="1.0" encoding="utf-8"?>
<p:tagLst xmlns:p="http://schemas.openxmlformats.org/presentationml/2006/main">
  <p:tag name="AS_UNIQUEID" val="1824"/>
</p:tagLst>
</file>

<file path=ppt/tags/tag275.xml><?xml version="1.0" encoding="utf-8"?>
<p:tagLst xmlns:p="http://schemas.openxmlformats.org/presentationml/2006/main">
  <p:tag name="AS_UNIQUEID" val="1825"/>
</p:tagLst>
</file>

<file path=ppt/tags/tag276.xml><?xml version="1.0" encoding="utf-8"?>
<p:tagLst xmlns:p="http://schemas.openxmlformats.org/presentationml/2006/main">
  <p:tag name="AS_UNIQUEID" val="1826"/>
</p:tagLst>
</file>

<file path=ppt/tags/tag277.xml><?xml version="1.0" encoding="utf-8"?>
<p:tagLst xmlns:p="http://schemas.openxmlformats.org/presentationml/2006/main">
  <p:tag name="AS_UNIQUEID" val="1827"/>
</p:tagLst>
</file>

<file path=ppt/tags/tag278.xml><?xml version="1.0" encoding="utf-8"?>
<p:tagLst xmlns:p="http://schemas.openxmlformats.org/presentationml/2006/main">
  <p:tag name="AS_UNIQUEID" val="1828"/>
</p:tagLst>
</file>

<file path=ppt/tags/tag279.xml><?xml version="1.0" encoding="utf-8"?>
<p:tagLst xmlns:p="http://schemas.openxmlformats.org/presentationml/2006/main">
  <p:tag name="AS_UNIQUEID" val="1829"/>
</p:tagLst>
</file>

<file path=ppt/tags/tag280.xml><?xml version="1.0" encoding="utf-8"?>
<p:tagLst xmlns:p="http://schemas.openxmlformats.org/presentationml/2006/main">
  <p:tag name="AS_UNIQUEID" val="1830"/>
</p:tagLst>
</file>

<file path=ppt/tags/tag281.xml><?xml version="1.0" encoding="utf-8"?>
<p:tagLst xmlns:p="http://schemas.openxmlformats.org/presentationml/2006/main">
  <p:tag name="AS_UNIQUEID" val="1831"/>
</p:tagLst>
</file>

<file path=ppt/tags/tag282.xml><?xml version="1.0" encoding="utf-8"?>
<p:tagLst xmlns:p="http://schemas.openxmlformats.org/presentationml/2006/main">
  <p:tag name="AS_UNIQUEID" val="1832"/>
</p:tagLst>
</file>

<file path=ppt/tags/tag283.xml><?xml version="1.0" encoding="utf-8"?>
<p:tagLst xmlns:p="http://schemas.openxmlformats.org/presentationml/2006/main">
  <p:tag name="AS_UNIQUEID" val="1833"/>
</p:tagLst>
</file>

<file path=ppt/tags/tag284.xml><?xml version="1.0" encoding="utf-8"?>
<p:tagLst xmlns:p="http://schemas.openxmlformats.org/presentationml/2006/main">
  <p:tag name="AS_UNIQUEID" val="1834"/>
</p:tagLst>
</file>

<file path=ppt/tags/tag285.xml><?xml version="1.0" encoding="utf-8"?>
<p:tagLst xmlns:p="http://schemas.openxmlformats.org/presentationml/2006/main">
  <p:tag name="AS_UNIQUEID" val="1835"/>
</p:tagLst>
</file>

<file path=ppt/tags/tag286.xml><?xml version="1.0" encoding="utf-8"?>
<p:tagLst xmlns:p="http://schemas.openxmlformats.org/presentationml/2006/main">
  <p:tag name="AS_UNIQUEID" val="1836"/>
</p:tagLst>
</file>

<file path=ppt/tags/tag287.xml><?xml version="1.0" encoding="utf-8"?>
<p:tagLst xmlns:p="http://schemas.openxmlformats.org/presentationml/2006/main">
  <p:tag name="AS_UNIQUEID" val="1837"/>
</p:tagLst>
</file>

<file path=ppt/tags/tag288.xml><?xml version="1.0" encoding="utf-8"?>
<p:tagLst xmlns:p="http://schemas.openxmlformats.org/presentationml/2006/main">
  <p:tag name="AS_UNIQUEID" val="1838"/>
</p:tagLst>
</file>

<file path=ppt/tags/tag289.xml><?xml version="1.0" encoding="utf-8"?>
<p:tagLst xmlns:p="http://schemas.openxmlformats.org/presentationml/2006/main">
  <p:tag name="AS_UNIQUEID" val="1839"/>
</p:tagLst>
</file>

<file path=ppt/tags/tag290.xml><?xml version="1.0" encoding="utf-8"?>
<p:tagLst xmlns:p="http://schemas.openxmlformats.org/presentationml/2006/main">
  <p:tag name="AS_UNIQUEID" val="1840"/>
</p:tagLst>
</file>

<file path=ppt/tags/tag291.xml><?xml version="1.0" encoding="utf-8"?>
<p:tagLst xmlns:p="http://schemas.openxmlformats.org/presentationml/2006/main">
  <p:tag name="AS_UNIQUEID" val="1841"/>
</p:tagLst>
</file>

<file path=ppt/tags/tag292.xml><?xml version="1.0" encoding="utf-8"?>
<p:tagLst xmlns:p="http://schemas.openxmlformats.org/presentationml/2006/main">
  <p:tag name="AS_UNIQUEID" val="1842"/>
</p:tagLst>
</file>

<file path=ppt/tags/tag293.xml><?xml version="1.0" encoding="utf-8"?>
<p:tagLst xmlns:p="http://schemas.openxmlformats.org/presentationml/2006/main">
  <p:tag name="AS_UNIQUEID" val="1843"/>
</p:tagLst>
</file>

<file path=ppt/tags/tag294.xml><?xml version="1.0" encoding="utf-8"?>
<p:tagLst xmlns:p="http://schemas.openxmlformats.org/presentationml/2006/main">
  <p:tag name="AS_UNIQUEID" val="1844"/>
</p:tagLst>
</file>

<file path=ppt/tags/tag295.xml><?xml version="1.0" encoding="utf-8"?>
<p:tagLst xmlns:p="http://schemas.openxmlformats.org/presentationml/2006/main">
  <p:tag name="AS_UNIQUEID" val="1845"/>
</p:tagLst>
</file>

<file path=ppt/tags/tag296.xml><?xml version="1.0" encoding="utf-8"?>
<p:tagLst xmlns:p="http://schemas.openxmlformats.org/presentationml/2006/main">
  <p:tag name="AS_UNIQUEID" val="1846"/>
</p:tagLst>
</file>

<file path=ppt/tags/tag297.xml><?xml version="1.0" encoding="utf-8"?>
<p:tagLst xmlns:p="http://schemas.openxmlformats.org/presentationml/2006/main">
  <p:tag name="AS_UNIQUEID" val="1847"/>
</p:tagLst>
</file>

<file path=ppt/tags/tag298.xml><?xml version="1.0" encoding="utf-8"?>
<p:tagLst xmlns:p="http://schemas.openxmlformats.org/presentationml/2006/main">
  <p:tag name="AS_UNIQUEID" val="1626"/>
</p:tagLst>
</file>

<file path=ppt/tags/tag299.xml><?xml version="1.0" encoding="utf-8"?>
<p:tagLst xmlns:p="http://schemas.openxmlformats.org/presentationml/2006/main">
  <p:tag name="AS_UNIQUEID" val="1633"/>
</p:tagLst>
</file>

<file path=ppt/tags/tag300.xml><?xml version="1.0" encoding="utf-8"?>
<p:tagLst xmlns:p="http://schemas.openxmlformats.org/presentationml/2006/main">
  <p:tag name="AS_UNIQUEID" val="1848"/>
</p:tagLst>
</file>

<file path=ppt/tags/tag301.xml><?xml version="1.0" encoding="utf-8"?>
<p:tagLst xmlns:p="http://schemas.openxmlformats.org/presentationml/2006/main">
  <p:tag name="AS_UNIQUEID" val="1849"/>
</p:tagLst>
</file>

<file path=ppt/tags/tag302.xml><?xml version="1.0" encoding="utf-8"?>
<p:tagLst xmlns:p="http://schemas.openxmlformats.org/presentationml/2006/main">
  <p:tag name="AS_UNIQUEID" val="1850"/>
</p:tagLst>
</file>

<file path=ppt/tags/tag303.xml><?xml version="1.0" encoding="utf-8"?>
<p:tagLst xmlns:p="http://schemas.openxmlformats.org/presentationml/2006/main">
  <p:tag name="AS_UNIQUEID" val="1851"/>
</p:tagLst>
</file>

<file path=ppt/tags/tag304.xml><?xml version="1.0" encoding="utf-8"?>
<p:tagLst xmlns:p="http://schemas.openxmlformats.org/presentationml/2006/main">
  <p:tag name="AS_UNIQUEID" val="1852"/>
</p:tagLst>
</file>

<file path=ppt/tags/tag305.xml><?xml version="1.0" encoding="utf-8"?>
<p:tagLst xmlns:p="http://schemas.openxmlformats.org/presentationml/2006/main">
  <p:tag name="AS_UNIQUEID" val="1853"/>
</p:tagLst>
</file>

<file path=ppt/tags/tag306.xml><?xml version="1.0" encoding="utf-8"?>
<p:tagLst xmlns:p="http://schemas.openxmlformats.org/presentationml/2006/main">
  <p:tag name="AS_UNIQUEID" val="1854"/>
</p:tagLst>
</file>

<file path=ppt/tags/tag307.xml><?xml version="1.0" encoding="utf-8"?>
<p:tagLst xmlns:p="http://schemas.openxmlformats.org/presentationml/2006/main">
  <p:tag name="AS_UNIQUEID" val="1855"/>
  <p:tag name="KSO_WM_UNIT_TABLE_BEAUTIFY" val="smartTable{86a1550d-e1f5-458f-9889-1fcd62892020}"/>
</p:tagLst>
</file>

<file path=ppt/tags/tag308.xml><?xml version="1.0" encoding="utf-8"?>
<p:tagLst xmlns:p="http://schemas.openxmlformats.org/presentationml/2006/main">
  <p:tag name="AS_UNIQUEID" val="1856"/>
</p:tagLst>
</file>

<file path=ppt/tags/tag309.xml><?xml version="1.0" encoding="utf-8"?>
<p:tagLst xmlns:p="http://schemas.openxmlformats.org/presentationml/2006/main">
  <p:tag name="AS_UNIQUEID" val="1857"/>
</p:tagLst>
</file>

<file path=ppt/tags/tag310.xml><?xml version="1.0" encoding="utf-8"?>
<p:tagLst xmlns:p="http://schemas.openxmlformats.org/presentationml/2006/main">
  <p:tag name="AS_UNIQUEID" val="1626"/>
</p:tagLst>
</file>

<file path=ppt/tags/tag311.xml><?xml version="1.0" encoding="utf-8"?>
<p:tagLst xmlns:p="http://schemas.openxmlformats.org/presentationml/2006/main">
  <p:tag name="AS_UNIQUEID" val="1633"/>
</p:tagLst>
</file>

<file path=ppt/tags/tag312.xml><?xml version="1.0" encoding="utf-8"?>
<p:tagLst xmlns:p="http://schemas.openxmlformats.org/presentationml/2006/main">
  <p:tag name="AS_UNIQUEID" val="1858"/>
</p:tagLst>
</file>

<file path=ppt/tags/tag313.xml><?xml version="1.0" encoding="utf-8"?>
<p:tagLst xmlns:p="http://schemas.openxmlformats.org/presentationml/2006/main">
  <p:tag name="AS_UNIQUEID" val="1859"/>
</p:tagLst>
</file>

<file path=ppt/tags/tag314.xml><?xml version="1.0" encoding="utf-8"?>
<p:tagLst xmlns:p="http://schemas.openxmlformats.org/presentationml/2006/main">
  <p:tag name="AS_UNIQUEID" val="1860"/>
</p:tagLst>
</file>

<file path=ppt/tags/tag315.xml><?xml version="1.0" encoding="utf-8"?>
<p:tagLst xmlns:p="http://schemas.openxmlformats.org/presentationml/2006/main">
  <p:tag name="AS_UNIQUEID" val="1861"/>
</p:tagLst>
</file>

<file path=ppt/tags/tag316.xml><?xml version="1.0" encoding="utf-8"?>
<p:tagLst xmlns:p="http://schemas.openxmlformats.org/presentationml/2006/main">
  <p:tag name="AS_UNIQUEID" val="1862"/>
</p:tagLst>
</file>

<file path=ppt/tags/tag317.xml><?xml version="1.0" encoding="utf-8"?>
<p:tagLst xmlns:p="http://schemas.openxmlformats.org/presentationml/2006/main">
  <p:tag name="AS_UNIQUEID" val="1626"/>
</p:tagLst>
</file>

<file path=ppt/tags/tag318.xml><?xml version="1.0" encoding="utf-8"?>
<p:tagLst xmlns:p="http://schemas.openxmlformats.org/presentationml/2006/main">
  <p:tag name="AS_UNIQUEID" val="1633"/>
</p:tagLst>
</file>

<file path=ppt/tags/tag319.xml><?xml version="1.0" encoding="utf-8"?>
<p:tagLst xmlns:p="http://schemas.openxmlformats.org/presentationml/2006/main">
  <p:tag name="AS_UNIQUEID" val="1863"/>
</p:tagLst>
</file>

<file path=ppt/tags/tag320.xml><?xml version="1.0" encoding="utf-8"?>
<p:tagLst xmlns:p="http://schemas.openxmlformats.org/presentationml/2006/main">
  <p:tag name="AS_UNIQUEID" val="1864"/>
</p:tagLst>
</file>

<file path=ppt/tags/tag321.xml><?xml version="1.0" encoding="utf-8"?>
<p:tagLst xmlns:p="http://schemas.openxmlformats.org/presentationml/2006/main">
  <p:tag name="AS_UNIQUEID" val="1865"/>
  <p:tag name="KSO_WM_BEAUTIFY_FLAG" val="#wm#"/>
  <p:tag name="KSO_WM_TAG_VERSION" val="1.0"/>
  <p:tag name="KSO_WM_TEMPLATE_CATEGORY" val="diagram"/>
  <p:tag name="KSO_WM_TEMPLATE_INDEX" val="20202318"/>
  <p:tag name="KSO_WM_UNIT_BLOCK" val="0"/>
  <p:tag name="KSO_WM_UNIT_COMPATIBLE" val="0"/>
  <p:tag name="KSO_WM_UNIT_DIAGRAM_ISNUMVISUAL" val="0"/>
  <p:tag name="KSO_WM_UNIT_DIAGRAM_ISREFERUNIT" val="0"/>
  <p:tag name="KSO_WM_UNIT_HIGHLIGHT" val="0"/>
  <p:tag name="KSO_WM_UNIT_ID" val="diagram20202318_1*d*1"/>
  <p:tag name="KSO_WM_UNIT_INDEX" val="1"/>
  <p:tag name="KSO_WM_UNIT_LAYERLEVEL" val="1"/>
  <p:tag name="KSO_WM_UNIT_PLACING_PICTURE_INFO" val="{&quot;full_picture&quot;:false,&quot;last_crop_picture&quot;:&quot;1-1&quot;,&quot;selected&quot;:&quot;1-1&quot;,&quot;spacing&quot;:2}"/>
  <p:tag name="KSO_WM_UNIT_SUPPORT_UNIT_TYPE" val="[&quot;d&quot;,&quot;α&quot;,&quot;β&quot;,&quot;η&quot;,&quot;θ&quot;]"/>
  <p:tag name="KSO_WM_UNIT_TYPE" val="d"/>
  <p:tag name="KSO_WM_UNIT_VALUE" val="1075*1727"/>
  <p:tag name="REFSHAPE" val="1188787868"/>
</p:tagLst>
</file>

<file path=ppt/tags/tag322.xml><?xml version="1.0" encoding="utf-8"?>
<p:tagLst xmlns:p="http://schemas.openxmlformats.org/presentationml/2006/main">
  <p:tag name="AS_UNIQUEID" val="1866"/>
</p:tagLst>
</file>

<file path=ppt/tags/tag323.xml><?xml version="1.0" encoding="utf-8"?>
<p:tagLst xmlns:p="http://schemas.openxmlformats.org/presentationml/2006/main">
  <p:tag name="AS_UNIQUEID" val="1867"/>
</p:tagLst>
</file>

<file path=ppt/tags/tag324.xml><?xml version="1.0" encoding="utf-8"?>
<p:tagLst xmlns:p="http://schemas.openxmlformats.org/presentationml/2006/main">
  <p:tag name="AS_UNIQUEID" val="1868"/>
</p:tagLst>
</file>

<file path=ppt/tags/tag325.xml><?xml version="1.0" encoding="utf-8"?>
<p:tagLst xmlns:p="http://schemas.openxmlformats.org/presentationml/2006/main">
  <p:tag name="AS_UNIQUEID" val="1869"/>
</p:tagLst>
</file>

<file path=ppt/tags/tag326.xml><?xml version="1.0" encoding="utf-8"?>
<p:tagLst xmlns:p="http://schemas.openxmlformats.org/presentationml/2006/main">
  <p:tag name="AS_UNIQUEID" val="1870"/>
</p:tagLst>
</file>

<file path=ppt/tags/tag327.xml><?xml version="1.0" encoding="utf-8"?>
<p:tagLst xmlns:p="http://schemas.openxmlformats.org/presentationml/2006/main">
  <p:tag name="AS_UNIQUEID" val="1626"/>
</p:tagLst>
</file>

<file path=ppt/tags/tag328.xml><?xml version="1.0" encoding="utf-8"?>
<p:tagLst xmlns:p="http://schemas.openxmlformats.org/presentationml/2006/main">
  <p:tag name="AS_UNIQUEID" val="1633"/>
</p:tagLst>
</file>

<file path=ppt/tags/tag329.xml><?xml version="1.0" encoding="utf-8"?>
<p:tagLst xmlns:p="http://schemas.openxmlformats.org/presentationml/2006/main">
  <p:tag name="AS_UNIQUEID" val="1871"/>
</p:tagLst>
</file>

<file path=ppt/tags/tag330.xml><?xml version="1.0" encoding="utf-8"?>
<p:tagLst xmlns:p="http://schemas.openxmlformats.org/presentationml/2006/main">
  <p:tag name="AS_UNIQUEID" val="1872"/>
</p:tagLst>
</file>

<file path=ppt/tags/tag331.xml><?xml version="1.0" encoding="utf-8"?>
<p:tagLst xmlns:p="http://schemas.openxmlformats.org/presentationml/2006/main">
  <p:tag name="AS_UNIQUEID" val="1873"/>
  <p:tag name="KSO_WM_BEAUTIFY_FLAG" val="#wm#"/>
  <p:tag name="KSO_WM_TAG_VERSION" val="1.0"/>
  <p:tag name="KSO_WM_TEMPLATE_CATEGORY" val="custom"/>
  <p:tag name="KSO_WM_TEMPLATE_INDEX" val="20202596"/>
  <p:tag name="KSO_WM_UNIT_COMPATIBLE" val="0"/>
  <p:tag name="KSO_WM_UNIT_DIAGRAM_ISNUMVISUAL" val="0"/>
  <p:tag name="KSO_WM_UNIT_DIAGRAM_ISREFERUNIT" val="0"/>
  <p:tag name="KSO_WM_UNIT_HIGHLIGHT" val="0"/>
  <p:tag name="KSO_WM_UNIT_ID" val="custom20202596_13*d*1"/>
  <p:tag name="KSO_WM_UNIT_INDEX" val="1"/>
  <p:tag name="KSO_WM_UNIT_LAYERLEVEL" val="1"/>
  <p:tag name="KSO_WM_UNIT_SUPPORT_UNIT_TYPE" val="[&quot;all&quot;]"/>
  <p:tag name="KSO_WM_UNIT_TYPE" val="d"/>
  <p:tag name="KSO_WM_UNIT_VALUE" val="801*1482"/>
  <p:tag name="REFSHAPE" val="1499868772"/>
</p:tagLst>
</file>

<file path=ppt/tags/tag332.xml><?xml version="1.0" encoding="utf-8"?>
<p:tagLst xmlns:p="http://schemas.openxmlformats.org/presentationml/2006/main">
  <p:tag name="AS_UNIQUEID" val="1874"/>
</p:tagLst>
</file>

<file path=ppt/tags/tag333.xml><?xml version="1.0" encoding="utf-8"?>
<p:tagLst xmlns:p="http://schemas.openxmlformats.org/presentationml/2006/main">
  <p:tag name="AS_UNIQUEID" val="1875"/>
</p:tagLst>
</file>

<file path=ppt/tags/tag334.xml><?xml version="1.0" encoding="utf-8"?>
<p:tagLst xmlns:p="http://schemas.openxmlformats.org/presentationml/2006/main">
  <p:tag name="AS_UNIQUEID" val="1876"/>
</p:tagLst>
</file>

<file path=ppt/tags/tag335.xml><?xml version="1.0" encoding="utf-8"?>
<p:tagLst xmlns:p="http://schemas.openxmlformats.org/presentationml/2006/main">
  <p:tag name="AS_UNIQUEID" val="1626"/>
</p:tagLst>
</file>

<file path=ppt/tags/tag336.xml><?xml version="1.0" encoding="utf-8"?>
<p:tagLst xmlns:p="http://schemas.openxmlformats.org/presentationml/2006/main">
  <p:tag name="AS_UNIQUEID" val="1633"/>
</p:tagLst>
</file>

<file path=ppt/tags/tag337.xml><?xml version="1.0" encoding="utf-8"?>
<p:tagLst xmlns:p="http://schemas.openxmlformats.org/presentationml/2006/main">
  <p:tag name="AS_UNIQUEID" val="1877"/>
</p:tagLst>
</file>

<file path=ppt/tags/tag338.xml><?xml version="1.0" encoding="utf-8"?>
<p:tagLst xmlns:p="http://schemas.openxmlformats.org/presentationml/2006/main">
  <p:tag name="AS_UNIQUEID" val="1878"/>
</p:tagLst>
</file>

<file path=ppt/tags/tag339.xml><?xml version="1.0" encoding="utf-8"?>
<p:tagLst xmlns:p="http://schemas.openxmlformats.org/presentationml/2006/main">
  <p:tag name="AS_UNIQUEID" val="1879"/>
</p:tagLst>
</file>

<file path=ppt/tags/tag340.xml><?xml version="1.0" encoding="utf-8"?>
<p:tagLst xmlns:p="http://schemas.openxmlformats.org/presentationml/2006/main">
  <p:tag name="AS_UNIQUEID" val="1880"/>
</p:tagLst>
</file>

<file path=ppt/tags/tag341.xml><?xml version="1.0" encoding="utf-8"?>
<p:tagLst xmlns:p="http://schemas.openxmlformats.org/presentationml/2006/main">
  <p:tag name="AS_UNIQUEID" val="1881"/>
</p:tagLst>
</file>

<file path=ppt/tags/tag342.xml><?xml version="1.0" encoding="utf-8"?>
<p:tagLst xmlns:p="http://schemas.openxmlformats.org/presentationml/2006/main">
  <p:tag name="AS_UNIQUEID" val="1882"/>
</p:tagLst>
</file>

<file path=ppt/tags/tag343.xml><?xml version="1.0" encoding="utf-8"?>
<p:tagLst xmlns:p="http://schemas.openxmlformats.org/presentationml/2006/main">
  <p:tag name="AS_UNIQUEID" val="1883"/>
</p:tagLst>
</file>

<file path=ppt/tags/tag344.xml><?xml version="1.0" encoding="utf-8"?>
<p:tagLst xmlns:p="http://schemas.openxmlformats.org/presentationml/2006/main">
  <p:tag name="AS_UNIQUEID" val="1626"/>
</p:tagLst>
</file>

<file path=ppt/tags/tag345.xml><?xml version="1.0" encoding="utf-8"?>
<p:tagLst xmlns:p="http://schemas.openxmlformats.org/presentationml/2006/main">
  <p:tag name="AS_UNIQUEID" val="1633"/>
</p:tagLst>
</file>

<file path=ppt/tags/tag346.xml><?xml version="1.0" encoding="utf-8"?>
<p:tagLst xmlns:p="http://schemas.openxmlformats.org/presentationml/2006/main">
  <p:tag name="AS_UNIQUEID" val="1884"/>
</p:tagLst>
</file>

<file path=ppt/tags/tag347.xml><?xml version="1.0" encoding="utf-8"?>
<p:tagLst xmlns:p="http://schemas.openxmlformats.org/presentationml/2006/main">
  <p:tag name="AS_UNIQUEID" val="1885"/>
</p:tagLst>
</file>

<file path=ppt/tags/tag348.xml><?xml version="1.0" encoding="utf-8"?>
<p:tagLst xmlns:p="http://schemas.openxmlformats.org/presentationml/2006/main">
  <p:tag name="AS_UNIQUEID" val="1886"/>
</p:tagLst>
</file>

<file path=ppt/tags/tag349.xml><?xml version="1.0" encoding="utf-8"?>
<p:tagLst xmlns:p="http://schemas.openxmlformats.org/presentationml/2006/main">
  <p:tag name="AS_UNIQUEID" val="1887"/>
</p:tagLst>
</file>

<file path=ppt/tags/tag350.xml><?xml version="1.0" encoding="utf-8"?>
<p:tagLst xmlns:p="http://schemas.openxmlformats.org/presentationml/2006/main">
  <p:tag name="AS_UNIQUEID" val="1888"/>
</p:tagLst>
</file>

<file path=ppt/tags/tag351.xml><?xml version="1.0" encoding="utf-8"?>
<p:tagLst xmlns:p="http://schemas.openxmlformats.org/presentationml/2006/main">
  <p:tag name="AS_UNIQUEID" val="1889"/>
</p:tagLst>
</file>

<file path=ppt/tags/tag352.xml><?xml version="1.0" encoding="utf-8"?>
<p:tagLst xmlns:p="http://schemas.openxmlformats.org/presentationml/2006/main">
  <p:tag name="AS_UNIQUEID" val="1890"/>
</p:tagLst>
</file>

<file path=ppt/tags/tag353.xml><?xml version="1.0" encoding="utf-8"?>
<p:tagLst xmlns:p="http://schemas.openxmlformats.org/presentationml/2006/main">
  <p:tag name="AS_UNIQUEID" val="1626"/>
</p:tagLst>
</file>

<file path=ppt/tags/tag354.xml><?xml version="1.0" encoding="utf-8"?>
<p:tagLst xmlns:p="http://schemas.openxmlformats.org/presentationml/2006/main">
  <p:tag name="AS_UNIQUEID" val="1633"/>
</p:tagLst>
</file>

<file path=ppt/tags/tag355.xml><?xml version="1.0" encoding="utf-8"?>
<p:tagLst xmlns:p="http://schemas.openxmlformats.org/presentationml/2006/main">
  <p:tag name="AS_UNIQUEID" val="1891"/>
</p:tagLst>
</file>

<file path=ppt/tags/tag356.xml><?xml version="1.0" encoding="utf-8"?>
<p:tagLst xmlns:p="http://schemas.openxmlformats.org/presentationml/2006/main">
  <p:tag name="AS_UNIQUEID" val="1892"/>
</p:tagLst>
</file>

<file path=ppt/tags/tag357.xml><?xml version="1.0" encoding="utf-8"?>
<p:tagLst xmlns:p="http://schemas.openxmlformats.org/presentationml/2006/main">
  <p:tag name="AS_UNIQUEID" val="1893"/>
</p:tagLst>
</file>

<file path=ppt/tags/tag358.xml><?xml version="1.0" encoding="utf-8"?>
<p:tagLst xmlns:p="http://schemas.openxmlformats.org/presentationml/2006/main">
  <p:tag name="AS_UNIQUEID" val="1894"/>
  <p:tag name="REFSHAPE" val="318069068"/>
</p:tagLst>
</file>

<file path=ppt/tags/tag359.xml><?xml version="1.0" encoding="utf-8"?>
<p:tagLst xmlns:p="http://schemas.openxmlformats.org/presentationml/2006/main">
  <p:tag name="AS_UNIQUEID" val="1895"/>
</p:tagLst>
</file>

<file path=ppt/tags/tag360.xml><?xml version="1.0" encoding="utf-8"?>
<p:tagLst xmlns:p="http://schemas.openxmlformats.org/presentationml/2006/main">
  <p:tag name="AS_UNIQUEID" val="1971"/>
</p:tagLst>
</file>

<file path=ppt/tags/tag361.xml><?xml version="1.0" encoding="utf-8"?>
<p:tagLst xmlns:p="http://schemas.openxmlformats.org/presentationml/2006/main">
  <p:tag name="AS_UNIQUEID" val="1972"/>
</p:tagLst>
</file>

<file path=ppt/tags/tag36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7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基本">
      <a:majorFont>
        <a:latin typeface="Arial Black"/>
        <a:ea typeface="微软雅黑"/>
        <a:cs typeface="Arial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12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9">
      <vt:lpstr>Arial</vt:lpstr>
      <vt:lpstr>Calibri</vt:lpstr>
      <vt:lpstr>Arial Black</vt:lpstr>
      <vt:lpstr>微软雅黑</vt:lpstr>
      <vt:lpstr>黑体</vt:lpstr>
      <vt:lpstr>Times New Roman</vt:lpstr>
      <vt:lpstr>宋体</vt:lpstr>
      <vt:lpstr>华文行楷</vt:lpstr>
      <vt:lpstr>宋体-PUA</vt:lpstr>
      <vt:lpstr>楷体</vt:lpstr>
      <vt:lpstr>汉仪楷体简</vt:lpstr>
      <vt:lpstr>等线</vt:lpstr>
      <vt:lpstr>华文新魏</vt:lpstr>
      <vt:lpstr>微软雅黑 Light</vt:lpstr>
      <vt:lpstr>仿宋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2024-09-19T10:05:50.712</cp:lastPrinted>
  <dcterms:created xsi:type="dcterms:W3CDTF">2024-09-19T02:05:50Z</dcterms:created>
  <dcterms:modified xsi:type="dcterms:W3CDTF">2024-09-19T02:05:52Z</dcterms:modified>
</cp:coreProperties>
</file>