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911CA-04CF-478A-9110-3555448CA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DA639-073E-48CD-AA83-CBE92A07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356FF-A0C9-4C8C-98A3-00CCFD84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0B2DE-A3E1-4AF2-B2A2-555430D2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2953D-6CAE-4F17-B13E-E1112055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C86E2-FBCD-4E8B-B1E8-953F7074F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17C8F-4FA6-41F7-A2E2-96CD1002C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2AB59-F315-40C3-93E4-4D9F2C545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2F882-5013-4E86-B662-AA10D729F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1BA3D-2F32-4AF3-9237-F18DBC8F4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8609A-4DFD-4969-B005-75356CB9E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24200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农业合作社管理制度的实施与优化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农业合作社管理制度的案例分析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农业合作社是一种由农民自发组织、自主经营的合作经济组织，旨在提高农业生产效率、增加农民收入、促进农村经济发展。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农业合作社具有自愿性、互助性、民主性、合作性等特征，其成员一般为本地农民，通过共同出资、共同经营、共担风险、共享收益的方式开展农业生产与经营活动。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农业合作社的定义与特点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881" b="138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农业合作社的重要性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提高农业生产效率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农业合作社通过集中采购、统一销售等方式降低生产成本，提高农业生产效率，增加农民收入。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促进农村经济发展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农业合作社的发展可以带动农村相关产业的发展，增加就业机会，促进农村经济的繁荣。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增强农民组织化程度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农业合作社可以增强农民的组织化程度，提高农民的市场谈判能力，维护农民的合法权益。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农业合作社起源于19世纪中叶的欧洲，最初是为了应对农产品市场价格波动、保障农民收入而成立。随着时间的推移，农业合作社逐渐发展壮大，成为农业生产与经营的重要组织形式。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近年来，随着全球化和农业现代化的推进，农业合作社面临着新的挑战和机遇。为了适应市场的变化和满足农民的需求，农业合作社需要不断创新和完善管理制度，提高服务质量和经营效率。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农业合作社的历史与发展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明确合作社的组织结构，包括股东大会、董事会、监事会等，并规定各机构的职责和权限。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制定合作社的治理规则，包括决策程序、议事规则、信息披露等，以确保合作社的规范运作。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组织架构与治理制度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https://d.book118.com/065224200301011123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2024-09-27T17:57:11.385</cp:lastPrinted>
  <dcterms:created xsi:type="dcterms:W3CDTF">2024-09-27T09:57:11Z</dcterms:created>
  <dcterms:modified xsi:type="dcterms:W3CDTF">2024-09-27T09:57:13Z</dcterms:modified>
</cp:coreProperties>
</file>