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C692A-C449-49B4-8D75-FD709270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94953-63FF-47A9-A184-96F5C774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AA74E-CB7F-4969-B117-78E53BBAA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17AB2-C0C3-46D6-81E3-3BA02DA3F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9D471-3809-4DFE-A1F9-380D07DBB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F6029-F5D6-4616-89F1-7D498C78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4ED5F-4B78-4AFF-8A4F-A2B009B9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1E2F0-3241-430C-B4DC-5ABA4F78D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CF2ED-6C26-4A4E-B545-AC7D74A14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1311A-FED4-4785-8597-C264E8692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38AAF-8C3C-4A30-8270-EC269A69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4201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乳母营养配餐\n## 1.孕妇乳母营养需求特点及配餐原则\n### 1.1孕妇乳母的营养需求特点\n### 1.2孕妇乳母的配餐原则\n### 1.3孕妇乳母的饮食禁忌\n## 2.孕妇乳母各阶段的营养配餐方案\n### 2.1孕早期的营养配餐方案\n### 2.2孕中期的营养配餐方案\n### 2.3孕晚期的营养配餐方案\n## 3.孕妇乳母的保健食品及食材选择\n### 3.1孕妇乳母的保健食品选择\n### 3.2孕妇乳母的食材选择\n### 3.3孕妇乳母的烹饪技巧\n## 4.孕妇乳母的常见问题与应对措施\n### 4.1孕妇乳母的孕期不适及应对措施\n### 4.2孕妇乳母的哺乳期不适及应对措施\n### 4.3孕妇乳母的营养不良及应对措施\n## 5.孕妇乳母的营养配餐实例\n### 5.1孕妇的营养配餐实例\n### 5.2乳母的营养配餐实例\n### 5.3孕妇乳母的营养配餐调整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孕妇乳母营养配餐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孕妇乳母营养需求特点及配餐原则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孕妇营养需求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：增加质量良好的蛋白质摄入，如鱼、肉、蛋、奶等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：确保充足的钙摄入，促进胎儿骨骼发育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：增加铁摄入，预防缺铁性贫血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叶酸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：补充叶酸，预防神经管缺陷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乳母营养需求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：保持高质量的蛋白质摄入，提高乳汁质量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：确保充足的钙摄入，维持乳母骨骼健康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：维持铁摄入，保证乳汁含铁量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：补充多种维生素，促进乳汁分泌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孕妇乳母的营养需求特点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组合 19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平衡膳食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保证营养素的全面摄入，遵循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谷物、蔬菜、水果、肉类、奶制品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的平衡搭配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合理搭配蛋白质来源，确保优质蛋白质摄入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合理烹调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蒸、煮、炖、炒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等健康烹调方式，减少油脂摄入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盐、高糖、高脂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的食物，降低饮食风险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适量餐量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根据孕妇乳母的体重、活动量及食欲，合理控制餐量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避免过量摄入，防止营养过剩或不足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孕妇乳母的配餐原则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生肉、生鱼、生蛋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：易感染寄生虫、细菌等病原体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高汞鱼类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：如鲨鱼、剑鱼等，影响胎儿神经系统发育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未经煮熟的蔬菜和水果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：如生鱼片、生菜等，增加感染风险</a:t>
                </a:r>
                <a:endParaRPr/>
              </a:p>
            </p:txBody>
          </p:sp>
          <p:sp>
            <p:nvSpPr>
              <p:cNvPr id="22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高风险食物</a:t>
                </a:r>
                <a:endParaRPr/>
              </a:p>
            </p:txBody>
          </p:sp>
        </p:grpSp>
        <p:grpSp>
          <p:nvGrpSpPr>
            <p:cNvPr id="22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高糖高脂食物</a:t>
                </a:r>
                <a:endParaRPr/>
              </a:p>
            </p:txBody>
          </p:sp>
          <p:sp>
            <p:nvSpPr>
              <p:cNvPr id="2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甜食、油炸食品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：易导致营养失衡、孕期糖尿病等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含反式脂肪酸的食品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：如人造奶油、部分糕点等，影响胎儿生长发育</a:t>
                </a:r>
                <a:endParaRPr/>
              </a:p>
            </p:txBody>
          </p:sp>
        </p:grpSp>
        <p:grpSp>
          <p:nvGrpSpPr>
            <p:cNvPr id="22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刺激性食物</a:t>
                </a:r>
                <a:endParaRPr/>
              </a:p>
            </p:txBody>
          </p:sp>
          <p:sp>
            <p:nvSpPr>
              <p:cNvPr id="22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辛辣、刺激性食物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：如辣椒、生姜等，加重胃肠道负担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咖啡、浓茶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：影响孕妇睡眠质量，影响胎儿发育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孕妇乳母的饮食禁忌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孕妇乳母各阶段的营养配餐方案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孕早期的营养配餐方案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膳食重点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增加富含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叶酸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的食物，如绿叶蔬菜、豆类等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摄入，提高孕妇免疫力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摄入充足的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维生素B6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，有助于缓解孕吐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推荐食谱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：燕麦粥、全麦面包、鸡蛋、牛奶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午餐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：鱼肉、蔬菜沙拉、糙米饭、苹果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：瘦肉、豆腐、蔬菜、荞麦面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膳食重点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钙、铁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摄入，促进胎儿骨骼发育和预防贫血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摄入，促进胎儿生长发育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推荐食谱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：全麦面包、酸奶、鸡蛋、坚果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午餐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：鸡肉、绿叶蔬菜、糙米饭、橙子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：鱼肉、西兰花、红豆饭、香蕉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孕中期的营养配餐方案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孕晚期的营养配餐方案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组合 2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组合 26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膳食重点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膳食纤维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摄入，促进胎儿骨骼发育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摄入，减轻水肿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组合 27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推荐食谱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：麦片、牛奶、鸡蛋、水果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午餐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：瘦肉、蔬菜、荞麦面、苹果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：鱼肉、豆腐、蔬菜、红薯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孕妇乳母的保健食品及食材选择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组合 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叶酸补充剂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预防神经管缺陷，提高胎儿发育质量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钙补充剂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补充钙质，促进胎儿骨骼发育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铁补充剂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预防缺铁性贫血，保证胎儿生长发育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组合 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膳食纤维补充剂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缓解孕期便秘，提高肠道健康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孕妇乳母的保健食品选择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https://d.book118.com/065224201333011114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孕妇乳母营养配餐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2024-09-22T06:13:33.829</cp:lastPrinted>
  <dcterms:created xsi:type="dcterms:W3CDTF">2024-09-21T22:13:33Z</dcterms:created>
  <dcterms:modified xsi:type="dcterms:W3CDTF">2024-09-21T22:13:35Z</dcterms:modified>
</cp:coreProperties>
</file>