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B002A-86D6-41F3-BAB1-FDEE0A621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08706-E806-465D-AD75-68584D2ED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111CB-0FB2-4E26-861D-060D83976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34EF8-A413-4319-A44F-D5A5FE309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099F9B-5795-46BD-AC4D-189C7DDA3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A94FCE-6BA3-462A-9289-E4FA4D8C4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29724F-D355-4915-8FCF-0B871592A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CBCC5-B43D-4FC3-B64C-0A318A208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55E32-BA8D-477D-A203-AA9F4A4C6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02F2F-986D-49A1-B1E6-705EAAE34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3323D-76EB-4F1F-A564-AF3129C31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302001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糖尿病鼻饲护理查房PPT课件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鼻饲护理在糖尿病中的应用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糖尿病鼻饲护理的注意事项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糖尿病鼻饲护理的案例分析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292" b="312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糖尿病是由于胰岛素分泌不足或作用缺陷导致的血糖升高，长期高血糖可导致各种器官的损害，如肾脏、心血管、神经和视网膜等。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糖尿病是一种常见的慢性代谢性疾病，以高血糖为主要特征，分为1型糖尿病、2型糖尿病、妊娠期糖尿病和其他特殊类型糖尿病。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糖尿病的病因和病理机制较为复杂，主要包括遗传因素、环境因素和自身免疫等因素。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遗传因素是糖尿病发病的重要原因之一，某些基因突变可增加患糖尿病的风险。环境因素包括不良的生活习惯、缺乏运动、肥胖、长期压力等。自身免疫因素则是指某些特定类型的糖尿病与自身免疫反应有关。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糖尿病的病因和病理机制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糖尿病在全球范围内呈高发趋势，尤其在发展中国家更为普遍。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际糖尿病联盟的数据，全球约有4.25亿成年人患有糖尿病，其中多数为2型糖尿病。糖尿病的发病率随着年龄的增长而增加，且存在一定的性别差异，女性在绝经后患病风险增加。此外，糖尿病的发病风险还与种族、家族史、生活方式等因素有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鼻饲护理在糖尿病中的应用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8738" r="8738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鼻饲护理是指通过鼻腔插入胃管，将食物、药物等直接输送到胃内的护理方法。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适用于因各种原因导致吞咽困难、意识障碍或胃管喂养需求的患者，如糖尿病合并神经系统病变、口腔疾病等。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鼻饲护理的定义和适用范围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565" b="2556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控制血糖波动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通过鼻饲喂养，可以避免因进食不当引起的血糖波动，保持血糖稳定。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合理鼻饲护理可以避免因进食不当导致的肺部感染、营养不良等并发症。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对于无法正常进食的糖尿病患者，鼻饲护理可以保证其基本营养需求，提高生活质量。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鼻饲护理在糖尿病中的重要性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对患者的病情、营养状况、吞咽能力等进行评估，确定是否需要鼻饲护理。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选择合适的食物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根据患者的营养需求和血糖情况，选择合适的食物进行鼻饲喂养。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确定喂养方式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根据患者的具体情况，确定鼻饲喂养的方式，如定时定量、持续输注等。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监测与调整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在鼻饲护理过程中，密切监测患者的血糖、营养状况等指标，及时调整喂养方案。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鼻饲护理在糖尿病中的实施方法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糖尿病鼻饲护理的注意事项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https://d.book118.com/065230200100011041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2024-09-01T18:09:32.625</cp:lastPrinted>
  <dcterms:created xsi:type="dcterms:W3CDTF">2024-09-01T10:09:32Z</dcterms:created>
  <dcterms:modified xsi:type="dcterms:W3CDTF">2024-09-01T10:09:34Z</dcterms:modified>
</cp:coreProperties>
</file>