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F3FE3D-FA83-47B5-93D4-432FF3363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786267-DAC1-4DB5-8A5E-5008DAF90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8745BE-A7CA-4188-A161-AE90E3FCF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4B2CED-F64E-4353-8789-DAD090540A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B28901-03B1-48D4-B38B-91B37A0BF1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788925-C3BC-4209-9672-92FE2324FD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28D8C6-4F31-4457-87C4-F4C02D7653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9F6852-C563-4D4E-8AB9-6C5625BDAF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14E0F0-98E4-4FA2-B6D4-9727CA35D6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72455-7BE7-4CED-BD71-6E25E40FB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01640-0744-4640-9180-03EA50298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302131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金融行业2024年宿舍管理金融市场</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宿舍管理金融市场概述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宿舍管理金融产品与服务</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宿舍管理金融市场运营分析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宿舍管理金融市场风险与监管</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宿舍管理金融市场前景展望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宿舍管理金融市场概述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宿舍管理金融市场在过去几年中呈现出快速增长的趋势，市场规模不断扩大。预计未来几年，随着金融行业对宿舍管理需求的增加，市场规模将继续保持增长。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金融行业对宿舍管理要求的提高和技术的进步，宿舍管理金融市场将呈现以下增长趋势：一是智能化、信息化技术的应用将推动市场向更高效、便捷的方向发展；二是定制化、个性化服务的需求将增加，推动市场向更多元化、差异化的方向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参与者类型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宿舍管理金融市场的参与者主要包括金融机构、宿舍管理服务商、技术提供商等。其中，金融机构是宿舍管理需求的主要提出方，宿舍管理服务商是提供宿舍管理服务的主要供应商，技术提供商则为市场提供必要的技术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宿舍管理金融市场的参与者具有以下特点：一是金融机构对宿舍管理的需求呈现多样化、个性化的特点；二是宿舍管理服务商需要具备专业化、精细化的服务能力；三是技术提供商需要不断推陈出新，提供先进、可靠的技术解决方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参与者类型及特点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政策法规</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宿舍管理金融市场受到国家相关政策法规的约束和监管。例如，金融行业的相关法规对金融机构的宿舍管理提出了明确的要求和标准，同时政府对房地产市场的管理政策也会对宿舍管理金融市场产生一定的影响。</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环境分析</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政策法规环境对宿舍管理金融市场的发展具有重要的作用。一方面，政策法规的完善和执行可以为市场提供更加公平、透明的竞争环境；另一方面，政策法规的调整和变化也会对市场的运行和发展带来一定的挑战和机遇。因此，参与者需要密切关注政策法规的变化，及时调整自身的发展战略和业务模式。</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宿舍管理金融产品与服务</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提供线上宿舍租赁服务，包括房源信息展示、在线签约、租金支付等功能。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宿舍租赁服务平台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针对宿舍租赁市场的金融产品，如租金分期、租金贷款等，帮助学生和企业缓解租金压力。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宿舍租赁金融产品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宿舍租赁服务与平台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提供宿舍内设施的管理服务，包括设备巡检、故障排查、维修保养等，确保设施的正常运行。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针对宿舍内设施维护的金融产品，如设施维修贷款、维护费用分期等，支持宿舍设施的及时维护和更新。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宿舍内设施管理与维护服务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维护服务金融产品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设施管理服务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宿舍费用支付与结算服务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费用支付服务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提供线上宿舍费用支付服务，支持多种支付方式，方便学生和企业的费用缴纳。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结算服务金融产品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针对宿舍费用结算的金融产品，如费用分期、预付费卡等，帮助学生和企业更好地管理宿舍费用支出。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宿舍管理金融市场运营分析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https://d.book118.com/065230213122011034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2024-08-29T20:28:19.377</cp:lastPrinted>
  <dcterms:created xsi:type="dcterms:W3CDTF">2024-08-29T12:28:19Z</dcterms:created>
  <dcterms:modified xsi:type="dcterms:W3CDTF">2024-08-29T12:28:21Z</dcterms:modified>
</cp:coreProperties>
</file>