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7591EA-E61B-4921-B43D-5C7E082D05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B467BD-41C8-433D-BE25-3691E79456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FD5CD2-2256-4A92-898B-BF828C26CC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3FA7B4-4E12-4C84-887A-647F3F14F0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CA3145-4DEB-4AC1-8EBC-72DFD86894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C46511-B830-4228-AD67-BED0F41565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0B45FB-BF4D-44F0-BF65-666DE0E9A2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EF4AEA-05F5-4F93-A392-1D89A97CD5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CC941F-075B-4EFE-A2F7-6FD427FBB1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12B9E2-C35D-4F49-A51E-8DA0D876DA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95B46C-4CB4-4834-B2CE-C4DF1A0BEF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23203131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设立水利发电公司市场研究报告</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2024-01-27</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市场现状及趋势分析</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竞争格局与主要参与者剖析</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投资设立水利发电公司可行性评估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运营管理及风险控制策略制定</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营销策略与客户关系管理优化</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融资方案设计与资本运作规划</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市场现状及趋势分析</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全球水利发电市场规模庞大，近年来保持稳定增长。中国、美国、加拿大、巴西等国家是全球水利发电市场的主要贡献者。</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市场规模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水利发电产业链包括水资源开发、水电站建设、电力生产、输配电等环节。其中，水电站建设和电力生产是产业链的核心环节。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产业链结构</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全球水利发电市场呈现多元化竞争格局，包括国有企业、民营企业和外资企业等。中国企业在全球水利发电市场中的地位逐渐提升。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竞争格局</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国内外水利发电市场概况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政策支持</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各国政府普遍重视可再生能源发展，对水利发电给予政策扶持，如税收优惠、电价补贴、投资贷款等。</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法规限制</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水利发电项目建设需要遵守严格的环保法规，确保项目对环境的影响最小化。同时，水电站建设涉及土地、水资源等敏感资源，相关法规对项目建设和运营产生一定影响。</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国际合作</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随着全球能源互联网的发展，各国在水利发电领域的合作日益紧密，共同推动全球清洁能源的发展。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政策法规对水利发电行业影响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市场需求</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随着全球能源消费结构的转变和环保意识的提高，水利发电作为一种清洁、可再生的能源形式，未来市场需求将持续增长。</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技术创新</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随着科技的不断进步，水利发电技术将不断创新，提高发电效率和降低成本，为市场发展提供有力支持。</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多元化发展</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未来水利发电市场将呈现多元化发展趋势，包括大型水电站、小型分布式水电站、潮汐能、波浪能等多种形式的开发利用。同时，水利发电将与风能、太阳能等其他可再生能源相互补充，共同构建全球清洁能源体系。</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未来市场需求预测与发展趋势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竞争格局与主要参与者剖析</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大型国有企业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如国家电力投资集团、华能集团等，拥有雄厚的资金实力和资源优势，在水电领域具有较高的市场份额。</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民营企业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如汉能集团、协鑫集团等，通过灵活的经营策略和创新能力，在水电领域逐渐崭露头角。</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外资企业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如GE、西门子等跨国公司，凭借先进的技术和管理经验，在中国水电市场占据一席之地。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行业内主要竞争者概述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5958" r="35958"/>
          <a:stretch>
            <a:fillRect/>
          </a:stretch>
        </p:blipFill>
        <p:spPr>
          <a:xfrm>
            <a:off x="7092557" y="1559288"/>
            <a:ext cx="4492827"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通过降低建设和运营成本，提高盈利能力。优势在于可快速占领市场，但可能导致技术和服务质量下降。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成本领先策略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通过提供独特的水电解决方案和服务，塑造品牌形象。优势在于可满足客户个性化需求，但研发和市场推广投入较大。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差异化策略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专注于特定区域或客户群体，提供专业化服务。优势在于可深耕细分市场，但市场规模相对有限。</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集中化策略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竞争策略及优劣势分析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市场需求</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面对日益增长的清洁能源需求，企业间可能通过合作共同开发大型水电项目，提高市场竞争力。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技术进步</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新技术和新设备的出现可能改变行业竞争格局，促使企业通过兼并重组获取先进技术和管理经验。</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政策驱动</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随着国家能源战略和环保政策的推进，政府可能鼓励企业通过合作或兼并重组实现资源优化配置和产业升级。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合作与兼并重组可能性探讨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投资设立水利发电公司可行性评估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水资源丰富程度</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评估选址地区的水资源储量、流量及稳定性，确保满足发电需求。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地形地貌条件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分析选址地区的地形地貌，选择适合建设水利发电设施的地形，如河流峡谷、水库等。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环境保护要求</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考虑选址地区的环境保护法规和政策，确保项目符合环保要求，降低对生态环境的影响。</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选址布局及资源条件分析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水轮发电机组选型</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根据水资源条件和地形地貌特点，选择适合的水轮发电机组类型，如混流式、轴流式等。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辅助设备配置</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确定发电机组的配套设备，如调速器、励磁系统、自动化控制系统等。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工程技术方案</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制定水利发电设施建设的技术方案，包括水工建筑物设计、施工技术选择、工程质量控制等。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技术方案选择与设备选型建议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https://d.book118.com/065232031313011111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2024-09-17T19:10:29.688</cp:lastPrinted>
  <dcterms:created xsi:type="dcterms:W3CDTF">2024-09-17T11:10:29Z</dcterms:created>
  <dcterms:modified xsi:type="dcterms:W3CDTF">2024-09-17T11:10:31Z</dcterms:modified>
</cp:coreProperties>
</file>