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2F36A-34A6-45A2-83AD-33BC23B25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AB531-62E7-4BCD-8B58-15DD6120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06ED0-695F-4AF6-AAC9-DC099DA3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F4662-C52B-4EF4-8E9D-B32F00F8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4E411A-6906-44BA-96FB-719E5EF6A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08F597-AEF4-40D6-B8CF-8C2F97C8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41F3C-11FE-4A37-B81E-0F2C646C2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B6A4E-8DB2-4DC8-92F3-A0BEC781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87628-5419-479F-8A07-5BC53C857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C2207-18F0-4FF3-B0CF-1DFCD8E36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B59B-48EC-4458-A551-5B59B48EC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32040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理解儿童心理问题的原因与解决方法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儿童心理问题解决方法探讨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儿童心理问题预防策略与建议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心理问题是指个体在心理过程或行为表现中出现的异常，可能影响到个体的情感、思维、行为及身体健康。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儿童心理问题可分为发展性问题和障碍性问题。发展性问题包括学习困难、适应不良等；障碍性问题则包括焦虑症、抑郁症、多动症等。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影响儿童成长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预示未来问题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74" b="317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28" b="2128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儿童心理问题的重要性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心理问题可能阻碍儿童的认知、情感、社交等能力的发展，影响其学习和生活。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儿童期的心理问题可能是未来心理和精神障碍的预兆，需要及早关注和干预。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儿童心理问题不仅给家庭带来负担，还可能增加社会医疗和教育资源的投入。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当前，儿童心理问题日益受到关注，但仍有大量儿童未能得到及时有效的帮助。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随着社会压力的增加和家庭环境的变化，儿童心理问题的发生率呈上升趋势。同时，随着心理健康知识的普及和治疗方法的改进，越来越多的儿童心理问题得到及时诊断和治疗。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125" r="16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儿童心理问题的现状及趋势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83" r="7583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家庭氛围不和谐、父母经常争吵或离异等，都可能导致孩子出现心理问题，如焦虑、抑郁等。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父母过于严厉或溺爱，都可能影响孩子的心理健康。过于严厉的教养方式可能导致孩子自卑、胆怯；而溺爱则可能使孩子任性、自私，缺乏独立性和责任感。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单亲家庭、重组家庭等家庭结构的变化，也可能对孩子的心理产生影响，使孩子感到孤独、无助或不适应。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399" b="23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学校环境因素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学习压力过大、成绩不理想等，都可能导致孩子出现心理问题，如厌学、焦虑等。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师生关系不和谐、被同学欺负或排斥等，都可能使孩子感到痛苦、自卑，甚至产生社交障碍。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校园暴力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校园欺凌、暴力事件等，不仅会对孩子的身体造成伤害，更会对孩子的心理造成严重的创伤，甚至影响孩子的性格和人生观。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社会文化背景的不同，可能导致孩子对某些问题的看法和理解存在偏差，从而产生心理问题。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社会上的重大事件，如自然灾害、战争等，都可能对孩子产生心理影响，使孩子感到恐惧、不安或无助。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社会事件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网络环境中的不良信息、网络欺凌等，也可能对孩子的心理造成负面影响，使孩子产生焦虑、抑郁等情绪问题。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网络环境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儿童心理问题解决方法探讨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https://d.book118.com/065232040141011112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2024-09-18T21:13:15.019</cp:lastPrinted>
  <dcterms:created xsi:type="dcterms:W3CDTF">2024-09-18T13:13:15Z</dcterms:created>
  <dcterms:modified xsi:type="dcterms:W3CDTF">2024-09-18T13:13:17Z</dcterms:modified>
</cp:coreProperties>
</file>