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626AF-BBDE-47D5-8204-ECE263C2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7645-357E-45CC-83EC-309C5F4E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ABBCF-9BAE-42B4-842D-3D64943A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F45D2-18A6-4F9F-B55D-72FD2A2E9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F608D-FD96-48EF-8A3D-5E8E0DA8A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1BB26-CB71-4704-8EFB-2975CE3B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F1BEF-DAE6-46F8-ABC4-427FD1BCE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76191-8FA9-4420-A306-35933F1D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97191-8230-4503-9075-01431661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310A7-10AD-46F0-B541-0B36CEF31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B6359-D0AE-4F98-ABDD-0EAE5919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20421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焊装车间安全培训总结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培训改进与建议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7" r="18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安全意识是每个员工必须具备的基本素质，它关系到个人的生命安全和企业的生产安全。在焊装车间这种高风险的工作环境中，安全意识尤为重要。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员工应该时刻保持警觉，对潜在的安全隐患进行及时排查和预防，确保个人和他人的安全。同时，企业也应该加强安全意识的宣传和教育，提高员工的安全意识和技能水平。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1" r="2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培训的必要性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焊装车间涉及到大量的焊接和切割作业，这些作业过程中存在着火灾、爆炸、烫伤、触电等安全风险。因此，对员工进行安全培训是非常必要的。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通过培训，员工可以了解和掌握焊装车间的安全操作规程、防护措施和应急处理方法，提高自身的安全意识和技能水平，减少事故发生的概率。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通过培训，使员工充分认识到安全的重要性，掌握焊装车间的安全操作规程和技能，提高自身的安全意识和操作水平。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提高员工的安全意识和技能水平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通过培训，加强员工的安全意识和技能水平，降低事故发生的概率，确保企业的生产安全和稳定。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确保企业的生产安全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通过培训，培养员工的安全文化素养，使员工自觉遵守安全操作规程和各项安全制度，形成良好的安全习惯和行为规范。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培养员工的安全文化素养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安全规章制度是保障焊装车间安全生产的基础，通过培训让员工了解并遵守相关规章制度，有助于降低事故发生的风险。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包括安全生产责任制度、安全教育培训制度、安全检查与隐患排查制度等，确保员工明确自身职责，提高安全意识。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主要规章制度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安全操作规程的制定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根据焊装车间的工艺流程和设备特点，制定相应的安全操作规程，规范员工操作行为。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包括设备操作、维护保养、异常处理等方面的安全注意事项，确保员工在实际工作中能够正确、安全地操作。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选择具有代表性的焊装车间事故案例，进行深入剖析，总结事故原因和教训。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事故案例的选择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采用图文并茂、视频等形式，生动展示事故经过，引导员工分析事故原因，并提出预防措施。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事故案例分析方法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采用集中授课、实践操作、小组讨论等多种方式进行培训，提高员工参与度和培训效果。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通过考试、问卷调查等方式对培训效果进行评估，及时发现问题并改进，确保培训质量。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培训成果与反馈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https://d.book118.com/065232042134011034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2024-08-29T22:55:23.317</cp:lastPrinted>
  <dcterms:created xsi:type="dcterms:W3CDTF">2024-08-29T14:55:23Z</dcterms:created>
  <dcterms:modified xsi:type="dcterms:W3CDTF">2024-08-29T14:55:25Z</dcterms:modified>
</cp:coreProperties>
</file>