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60B60-3138-42F1-A017-17C5A58F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56C0F-D62A-4D95-9FBC-5E23F2720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F3E0A-5349-4967-AEB5-0164B79B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3410F-B405-4D28-90DE-CA675C5E2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32F93-9FBE-4D0C-826E-DF309FEA5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11FF3-E237-44FE-9199-C43261500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1A15C-A744-41BB-9388-EACDC760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A9D69-F7D9-4EF3-96C7-F8CEBF2E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BC05F-90FE-461E-958F-EC355280A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CFDD1-B97E-4B5A-AD40-E035E042A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E8B88-FE92-461E-A189-91F1602B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222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电子游戏市场前景分析与投资机会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热门游戏类型及代表作品剖析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游戏产业链结构与盈利模式探讨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投资机会挖掘与风险评估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全球游戏市场规模持续扩大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随着科技的不断进步和互联网的普及，全球游戏市场规模逐年攀升，预计未来几年将保持稳定增长。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增长速度加快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新兴市场如中国、印度等地的游戏市场快速增长，成为全球游戏市场增长的重要动力。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全球游戏市场规模及增长速度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移动游戏市场份额占比最大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移动设备的普及和便捷性使得移动游戏成为游戏市场的主导力量，占据最大市场份额。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主机游戏市场份额稳定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主机游戏拥有稳定的玩家群体和高品质的游戏体验，市场份额保持相对稳定。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PC游戏市场份额逐渐下降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受到移动游戏的冲击和玩家习惯的改变，PC游戏市场份额逐年下降。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各类游戏市场份额占比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游戏玩家群体以年轻人为主，他们具有较高的消费能力和对新事物的接受度。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游戏成为社交的重要手段之一，玩家通过游戏结识朋友、分享经验，形成紧密的社交网络。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随着互联网的普及和全球化趋势的加强，游戏玩家群体越来越具有全球性特征。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玩家群体特征分析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虚拟现实（VR）与增强现实（AR）技术的融合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VR和AR技术的不断发展将为游戏行业带来新的机遇和挑战，预计未来将有更多具有沉浸感和交互性的游戏出现。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云游戏的兴起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随着云计算和5G技术的普及，云游戏将成为未来游戏行业的重要趋势，玩家无需购买昂贵的游戏设备即可享受高品质的游戏体验。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游戏跨界融合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游戏与影视、音乐、动漫等领域的跨界融合将为游戏行业带来新的创新点和增长点。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热门游戏类型及代表作品剖析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《刺客信条》、《战神》、《古墓丽影》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冒险类游戏一直备受玩家喜爱，其丰富的剧情和刺激的游戏体验吸引了大量粉丝。随着游戏制作技术的不断进步，动作冒险类游戏的画面和音效越来越逼真，给玩家带来更加沉浸式的游戏体验。预计未来几年，该类型游戏市场将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动作冒险类游戏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《巫师3：狂猎》、《辐射4》、《质量效应》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类游戏让玩家能够扮演游戏中的角色，体验不同的生活和经历。这类游戏通常具有丰富的剧情和角色发展系统，玩家可以通过完成任务和战斗来提升角色能力。随着虚拟现实技术的发展，角色扮演类游戏的沉浸感将更加强烈，市场潜力巨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角色扮演类游戏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《使命召唤》、《战地》、《守望先锋》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击类游戏一直是游戏市场的重要组成部分，其快节奏的战斗和竞技性吸引了大量玩家。随着电子竞技的兴起，射击类游戏的竞技性得到了进一步强化，吸引了更多玩家和观众的关注。预计未来几年，射击类游戏市场将继续保持强劲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射击类游戏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策略类游戏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《文明》、《星际争霸》、《三国志》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类游戏要求玩家制定并执行复杂的战略计划，考验玩家的智慧和决策能力。这类游戏通常具有丰富的游戏内容和深度的策略性，吸引了大量喜欢思考和挑战的玩家。随着人工智能技术的发展，策略类游戏的AI对手将更加强大，提升游戏的挑战性和趣味性。预计未来几年，策略类游戏市场将保持稳定增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游戏产业链结构与盈利模式探讨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https://d.book118.com/065232220022011101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2024-09-09T08:21:51.091</cp:lastPrinted>
  <dcterms:created xsi:type="dcterms:W3CDTF">2024-09-09T00:21:51Z</dcterms:created>
  <dcterms:modified xsi:type="dcterms:W3CDTF">2024-09-09T00:21:53Z</dcterms:modified>
</cp:coreProperties>
</file>