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E009B-90D8-42F4-BF65-AD04F937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917AD-E6D7-4A66-BCDC-84250995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0CD8-AD0E-4011-B3F7-2C46C088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6CB8A-862C-4C1A-B2E8-8E934396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D19B9-B5DA-408E-B72E-19E24D92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E9D87-AEE2-48EF-B40F-307597A4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62917-2AC8-4F89-9745-5096E7F5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CBF87-1424-434F-AE40-A9E947AA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BD51C-5D62-4FCE-A4E9-4CF6D3AE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0A9D-4E00-4680-ADC1-F794A0491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AA8AB-E74F-4725-84F5-32FA6D51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22302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国外手机营销现状调查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国外手机市场概述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手机营销策略分析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国外手机营销趋势和展望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72" b="5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手机已成为现代人生活中不可或缺的通讯工具，随着技术的发展，手机功能越来越丰富，手机市场也呈现出多元化、竞争激烈的特点。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国外手机市场由于其开放性和多样性，成为手机厂商竞相角逐的战场，营销策略和手段也多种多样。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3" r="1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随着全球化的加速和信息技术的迅猛发展，国外手机市场的竞争日益激烈，了解国外手机市场的营销现状对于国内手机厂商拓展海外市场、提高品牌知名度和竞争力具有重要意义。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本研究旨在通过对国外手机市场的营销策略、渠道、品牌推广等方面的调查和分析，为国内手机厂商提供参考和借鉴，推动我国手机产业的国际化发展。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全球手机市场已经进入成熟期，市场规模庞大。根据市场研究机构的数据，全球手机市场规模逐年增长，其中智能手机占据主导地位。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随着技术的不断进步和消费者需求的不断升级，智能手机市场仍将保持一定的增长趋势。5G、AI、物联网等新兴技术的发展将为手机市场带来新的增长点。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苹果、三星、华为、小米、OPPO、vivo等是全球手机市场的主要品牌。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主要手机品牌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各品牌的市场份额根据地区和销售量有所不同。在一些地区，某些品牌的市场份额较高，而在其他地区，其他品牌则占据主导地位。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主要手机品牌和市场份额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消费者对手机的需求多样化，包括拍照、视频、游戏、社交媒体等。同时，消费者对手机的性能、外观设计、价格等方面也有较高的要求。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消费者的购买行为受到多种因素的影响，如品牌知名度、产品性能、价格、营销活动等。在选择手机时，消费者往往会进行比较和权衡，最终做出购买决策。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消费者需求和购买行为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国外手机市场上的产品定位多样，从高端旗舰到经济型都有涉及，满足不同消费者的需求。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国外手机品牌在产品策略中注重创新技术的应用，如人工智能、摄像头技术、处理器性能等，以提高产品竞争力。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为了满足消费者的个性化需求，国外手机品牌提供定制化的手机服务，如外观定制、系统定制等。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国外手机市场的价格区间广泛，从低到高都有覆盖，以满足不同消费水平的消费者需求。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性价比策略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国外手机品牌在价格策略中注重性价比，提供高配置、高性能的产品，同时保持相对合理的价格。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为了提高销售量，国外手机品牌会定期举行促销活动，如打折、赠品等。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国外手机品牌重视线上销售渠道，通过电商平台如亚马逊、官网等销售产品。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线下零售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为了提供更好的用户体验，国外手机品牌在各地开设线下零售店，让消费者可以亲自体验产品。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国外手机品牌与电信运营商、零售商等建立合作关系，共同推广和销售产品。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https://d.book118.com/065232230234011112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2024-09-19T04:42:15.193</cp:lastPrinted>
  <dcterms:created xsi:type="dcterms:W3CDTF">2024-09-18T20:42:15Z</dcterms:created>
  <dcterms:modified xsi:type="dcterms:W3CDTF">2024-09-18T20:42:17Z</dcterms:modified>
</cp:coreProperties>
</file>