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F52332-F47A-4627-8D3B-DD61B744E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A2742-F89C-404B-9620-EC9210EF9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596595-5E0A-4929-9A8B-34BAA3655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7CEB1C-40C9-4DDD-9FDC-5565B4AF60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78886D-F0A6-4504-BFF0-FB5AFA6803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E8A5E2-D6ED-468A-A35E-0731C6FCE7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022141-AAB5-42EE-8CEE-56B95B7B95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149A1A-B905-4E23-8307-B22EEA9D77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159FE-358A-4DC3-B04C-4101F4813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A1E6DE-057D-47FE-915A-EA0656050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E24660-7521-4571-9CD6-B89C219BD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232234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电力系统暂态稳定</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暂态稳定概述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电力系统模型与仿真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暂态稳定分析方法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提高暂态稳定性的措施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暂态稳定概述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139" r="1713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电力系统暂态稳定是指在电力系统受到大扰动后，各同步电机保持同步运行并过渡到新的或恢复得到原来稳态运行方式的能力。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根据扰动的大小和性质，暂态稳定可分为大扰动暂态稳定和小扰动暂态稳定。其中，大扰动暂态稳定主要关注系统在严重故障下的稳定性，而小扰动暂态稳定则关注系统在较小扰动下的稳定性。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随着电力系统的规模不断扩大和复杂程度不断提高，保障电力系统的安全稳定运行至关重要。暂态稳定作为电力系统安全稳定运行的基础，对于预防系统崩溃、保障电力供应具有重要意义。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研究意义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国内外学者在电力系统暂态稳定领域开展了大量研究工作，包括模型建立、分析方法、控制策略等方面。然而，随着新能源的大规模接入和电力电子设备的广泛应用，电力系统暂态稳定面临新的挑战和机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影响因素</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影响电力系统暂态稳定的因素众多，主要包括系统故障类型、故障地点、故障持续时间、系统结构、电源特性、负荷特性等。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评估指标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定量评估电力系统的暂态稳定性，通常采用一系列评估指标，如功角稳定性指标、电压稳定性指标、频率稳定性指标等。这些指标可以帮助我们判断系统在受到扰动后的稳定程度，并为采取相应的控制措施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影响因素与评估指标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电力系统模型与仿真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31500" r="31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混合模型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结合静态和动态模型的特点，适用于复杂电力系统的综合分析。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静态模型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基于潮流计算，适用于长期稳态分析，如负荷流、最优潮流等。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动态模型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考虑元件的动态特性和系统的动态行为，适用于暂态稳定分析，如机电暂态、电磁暂态等。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常用电力系统模型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500" r="24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通过数值计算求解电力系统的微分方程，如欧拉法、龙格-库塔法等。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数值积分法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时域仿真法</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频域分析法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电力系统仿真软件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在时域内对电力系统进行仿真，可以考虑各种非线性因素和动态特性。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通过傅里叶变换将时域信号转换为频域信号，便于分析系统的频率特性。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如PSS/E、MATLAB/Simulink、ETAP等，提供强大的建模和仿真功能。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仿真算法与工具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基于实际数据或标准算例进行验证，包括稳态和动态数据的对比、误差分析等。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案例分析</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针对不同电力系统的特点和问题，选择相应的模型和算法进行分析，如大扰动下的暂态稳定、小干扰下的动态稳定等。通过案例分析可以深入了解电力系统的动态行为和稳定性问题，为电力系统的规划、设计和运行提供有力支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模型验证方法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模型验证与案例分析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暂态稳定分析方法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通过数值计算求解电力系统的微分方程，模拟系统的动态行为，并分析其稳定性。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数值积分法</a:t>
            </a:r>
          </a:p>
        </p:txBody>
      </p:sp>
      <p:pic>
        <p:nvPicPr>
          <p:cNvPr id="5" name="Picture 5"/>
          <p:cNvPicPr>
            <a:picLocks noChangeAspect="1"/>
          </p:cNvPicPr>
          <p:nvPr/>
        </p:nvPicPr>
        <p:blipFill>
          <a:blip r:embed="rId2"/>
          <a:srcRect l="2954" r="2954"/>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将电力系统表示为状态空间模型，利用现代控制理论进行分析和设计。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状态空间法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结合数值积分法和状态空间法，提高仿真精度和效率。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混合仿真法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时域仿真法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特征值分析法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通过分析系统状态矩阵的特征值和特征向量，判断系统的稳定性。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频域响应法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通过计算系统在特定频率下的响应，分析系统的频率特性和稳定性。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模态分析法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将系统分解为多个模态，分别研究各模态的稳定性和对系统整体稳定性的影响。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频域分析法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https://d.book118.com/065232234323011102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2024-09-11T23:06:25.148</cp:lastPrinted>
  <dcterms:created xsi:type="dcterms:W3CDTF">2024-09-11T15:06:25Z</dcterms:created>
  <dcterms:modified xsi:type="dcterms:W3CDTF">2024-09-11T15:06:26Z</dcterms:modified>
</cp:coreProperties>
</file>