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58FFA-A37B-409D-A281-509BCFB0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1D4E0-F1D3-4C4E-89C6-71B371D7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235CF-8B89-42B4-A2D4-30367F23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1E983-0E96-4F57-80E5-7EA0DA23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08E1B-81B7-4B77-B812-FE711D3D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30BD4-FCB6-44F0-9444-371EDCED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FE995-E7B5-4DFB-BC34-BC006408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04E9E-D66B-4703-BC28-1F83B24B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64AB8-30C2-4847-83E3-6161DAAA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91AE6-AA5E-4B03-A022-CF8568FC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99A8C-1BA1-4ACC-8735-24A5378B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3331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采购绩效评价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采购绩效评价概述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采购绩效评价的方法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采购绩效评价的实施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采购绩效评价的案例分析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采购绩效评价的未来发展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采购绩效评价概述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采购绩效评价的定义</a:t>
            </a:r>
            <a:endParaRPr lang="zh-CN" altLang="en-US"/>
          </a:p>
        </p:txBody>
      </p:sp>
      <p:sp>
        <p:nvSpPr>
          <p:cNvPr id="10489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采购绩效评价是对采购活动的效果、效率和效益进行评估的过程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评价内容包括采购成本、采购质量、采购周期、采购风险等方面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评价方法包括定量评价和定性评价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评价结果用于改进采购管理，提高采购绩效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采购绩效评价的目的和意义</a:t>
            </a:r>
            <a:endParaRPr lang="zh-CN" altLang="en-US"/>
          </a:p>
        </p:txBody>
      </p:sp>
      <p:sp>
        <p:nvSpPr>
          <p:cNvPr id="104894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提高采购效率：通过评价，找出采购过程中的问题，提高采购效率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降低采购成本：通过评价，找出采购过程中的浪费，降低采购成本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提高采购质量：通过评价，找出采购过程中的质量问题，提高采购质量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提高采购管理水平：通过评价，找出采购管理中的不足，提高采购管理水平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采购绩效评价的指标体系</a:t>
            </a:r>
            <a:endParaRPr lang="zh-CN" altLang="en-US"/>
          </a:p>
        </p:txBody>
      </p:sp>
      <p:sp>
        <p:nvSpPr>
          <p:cNvPr id="104900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质量指标：包括产品质量、交货期、售后服务等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成本指标：包括采购成本、库存成本、运输成本等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效率指标：包括采购周期、采购频率、采购响应速度等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风险指标：包括供应商风险、采购风险、合同风险等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合规性指标：包括采购流程合规性、采购政策合规性等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满意度指标：包括供应商满意度、内部客户满意度等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采购绩效评价的方法</a:t>
            </a:r>
            <a:endParaRPr lang="zh-CN" altLang="en-US"/>
          </a:p>
        </p:txBody>
      </p:sp>
      <p:sp>
        <p:nvSpPr>
          <p:cNvPr id="104907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成本效益分析法</a:t>
            </a:r>
            <a:endParaRPr lang="zh-CN" altLang="en-US"/>
          </a:p>
        </p:txBody>
      </p:sp>
      <p:sp>
        <p:nvSpPr>
          <p:cNvPr id="10491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成本效益分析法的定义：通过对比项目成本和预期效益，评估项目是否具有经济可行性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成本效益分析法的步骤：确定评价指标、收集数据、计算成本效益比、进行敏感性分析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成本效益分析法的优点：能够全面考虑项目的经济效益和社会效益，有助于决策者做出科学决策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成本效益分析法的局限性：需要大量的数据支持和专业的分析能力，可能导致决策过程复杂化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标杆法</a:t>
            </a:r>
            <a:endParaRPr lang="zh-CN" altLang="en-US"/>
          </a:p>
        </p:txBody>
      </p:sp>
      <p:sp>
        <p:nvSpPr>
          <p:cNvPr id="10491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标杆法是一种比较分析法，通过对比标杆企业的绩效指标，找出自身差距，制定改进措施。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标杆法可以应用于采购绩效评价，通过对比标杆企业的采购成本、采购周期、采购质量等指标，找出自身差距，制定改进措施。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标杆法可以应用于采购绩效评价，通过对比标杆企业的采购流程、采购策略、采购管理模式等指标，找出自身差距，制定改进措施。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标杆法可以应用于采购绩效评价，通过对比标杆企业的采购风险管理、采购合规性、采购透明度等指标，找出自身差距，制定改进措施。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专家评审法</a:t>
            </a:r>
            <a:endParaRPr lang="zh-CN" altLang="en-US"/>
          </a:p>
        </p:txBody>
      </p:sp>
      <p:sp>
        <p:nvSpPr>
          <p:cNvPr id="10492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专家评审法的定义：由专家对采购绩效进行评价的方法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专家评审法的优点：具有较高的权威性和专业性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专家评审法的缺点：可能存在主观性和偏见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专家评审法的应用：在采购绩效评价中广泛应用，如政府采购、企业采购等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层次分析法</a:t>
            </a:r>
            <a:endParaRPr lang="zh-CN" altLang="en-US"/>
          </a:p>
        </p:txBody>
      </p:sp>
      <p:sp>
        <p:nvSpPr>
          <p:cNvPr id="10493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基本原理：将复杂问题分解为若干层次，逐层分析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缺点：主观性强、受专家经验影响大、难以量化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优点：简单易行、易于理解、可操作性强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步骤：建立层次结构、构造判断矩阵、计算权重、一致性检验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https://d.book118.com/065233331024011034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采购绩效评价</vt:lpstr>
      <vt:lpstr>目录</vt:lpstr>
      <vt:lpstr>添加章节标题</vt:lpstr>
      <vt:lpstr>采购绩效评价概述</vt:lpstr>
      <vt:lpstr>采购绩效评价的定义</vt:lpstr>
      <vt:lpstr>采购绩效评价的目的和意义</vt:lpstr>
      <vt:lpstr>采购绩效评价的指标体系</vt:lpstr>
      <vt:lpstr>采购绩效评价的方法</vt:lpstr>
      <vt:lpstr>成本效益分析法</vt:lpstr>
      <vt:lpstr>标杆法</vt:lpstr>
      <vt:lpstr>专家评审法</vt:lpstr>
      <vt:lpstr>层次分析法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2024-08-29T12:22:06.772</cp:lastPrinted>
  <dcterms:created xsi:type="dcterms:W3CDTF">2024-08-29T04:22:06Z</dcterms:created>
  <dcterms:modified xsi:type="dcterms:W3CDTF">2024-08-29T04:22:08Z</dcterms:modified>
</cp:coreProperties>
</file>