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54653-6BDA-4EFA-A2DC-CFAA141C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05463-4627-4EE3-91E0-698CE6481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0D1E3-0FAE-421F-8955-99D84400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E5BB6-0D44-4995-A690-C6374FEC3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0D0C3-C32E-46DA-A027-427D83D1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D608F-D872-49FE-8A01-9F2328D7A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C4067-4662-4C3B-A282-64D7F0FA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8037F-6596-4E3C-BE30-29A403E2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6EEAF-0BDB-41AC-A615-F33B2454B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342FB-037E-4E02-8116-844B8DDA4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E7FE3-6EE5-4804-9DA5-E8BBDF5E2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4301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妊娠糖尿病的诊断与监测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妊娠糖尿病的治疗与管理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妊娠糖尿病的并发症与预防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妊娠糖尿病是指孕妇在怀孕期间发生的不同程度的糖耐量异常，通常在孕24-28周进行糖耐量筛查时被诊断。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妊娠糖尿病可分为两种类型，一种为孕前已患有糖尿病，称为糖尿病合并妊娠；另一种为妊娠前糖代谢正常，妊娠期才出现糖尿病，称为妊娠期糖尿病。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5" r="1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妊娠糖尿病的发病机制较为复杂，与遗传、内分泌、免疫等多种因素有关。孕妇在孕期激素水平变化、胰岛素抵抗增加和胰岛细胞功能缺陷等都可能导致糖代谢异常。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妊娠糖尿病的病因可能与家族遗传、肥胖、年龄、种族和不良产科病史等因素有关。此外，孕期饮食、运动习惯和孕期体重增长过快也可能增加患病风险。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妊娠糖尿病可能导致孕妇发生高血压、感染、羊水过多等并发症，增加难产和剖宫产的风险。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妊娠糖尿病对胎儿的影响也较大，可能导致胎儿生长过快、出生时低血糖、黄疸等并发症，增加新生儿患病和死亡的风险。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胎儿危害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妊娠糖尿病孕妇在产后仍有较高的风险发展为2型糖尿病，同时其子女也可能增加患糖尿病的风险。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远期影响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妊娠糖尿病的危害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妊娠糖尿病的诊断与监测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妊娠期两次或以上空腹血糖≥5.1mmol/L，或OGTT试验中任何一点血糖≥11.1mmol/L。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孕妇在24-28周进行OGTT试验，若结果异常，需再次进行空腹血糖检测，若仍异常，则可诊断为妊娠糖尿病。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孕妇在家中使用血糖仪进行指尖血糖检测，每日至少监测一次，根据血糖情况适当调整监测频率。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使用持续血糖监测装置，可实时了解血糖波动情况，有助于发现无症状高血糖和低血糖。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动态血糖监测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自我血糖监测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8" b="23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妊娠糖尿病的筛查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筛查时间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建议在24-28周进行妊娠糖尿病筛查。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筛查方法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进行OGTT试验，即空腹口服75g葡萄糖，分别于空腹、1小时、2小时采血检测血糖。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筛查注意事项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孕妇应提前3天停用影响血糖的药物，检查前一天晚餐不宜过饱，检查当天需空腹8-10小时。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妊娠糖尿病的治疗与管理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https://d.book118.com/065234301020011034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2024-08-29T11:05:27.784</cp:lastPrinted>
  <dcterms:created xsi:type="dcterms:W3CDTF">2024-08-29T03:05:27Z</dcterms:created>
  <dcterms:modified xsi:type="dcterms:W3CDTF">2024-08-29T03:05:29Z</dcterms:modified>
</cp:coreProperties>
</file>