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5155B-F68D-48A5-AB9E-E03EB02AD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46FE9-0E70-4ED3-926E-2A4AA33FB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4185C-2843-4DD4-9DFB-1A8D9ABB2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DE731F-63B7-4139-81B6-14E524A32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447B37-75D4-4505-A3BD-EC089F736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59BAB9-BA6B-42F8-A48C-6E22CC497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B07B04-330E-4254-A07F-2F67C971B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EF87C-E5BA-415B-9FE6-D93A444D7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30FC4-D856-4C01-8F75-608116193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C0456-A005-48E5-BAAC-6567FEDD1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88195-2D54-418C-9B33-2CE3AEC75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65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65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6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65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65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0" y="0"/>
            <a:ext cx="3940810" cy="6858000"/>
          </a:xfrm>
          <a:custGeom>
            <a:rect l="l" t="t" r="r" b="b"/>
            <a:pathLst>
              <a:path w="3940810" h="6858000">
                <a:moveTo>
                  <a:pt x="3940476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40476" y="0"/>
                </a:lnTo>
                <a:lnTo>
                  <a:pt x="3940476" y="6858000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0" y="0"/>
            <a:ext cx="3020060" cy="2880360"/>
          </a:xfrm>
          <a:custGeom>
            <a:rect l="l" t="t" r="r" b="b"/>
            <a:pathLst>
              <a:path w="3020060" h="2880360">
                <a:moveTo>
                  <a:pt x="264503" y="2880257"/>
                </a:moveTo>
                <a:lnTo>
                  <a:pt x="216040" y="2879839"/>
                </a:lnTo>
                <a:lnTo>
                  <a:pt x="167777" y="2878590"/>
                </a:lnTo>
                <a:lnTo>
                  <a:pt x="119725" y="2876518"/>
                </a:lnTo>
                <a:lnTo>
                  <a:pt x="71888" y="2873628"/>
                </a:lnTo>
                <a:lnTo>
                  <a:pt x="24274" y="2869928"/>
                </a:lnTo>
                <a:lnTo>
                  <a:pt x="0" y="2867621"/>
                </a:lnTo>
                <a:lnTo>
                  <a:pt x="0" y="0"/>
                </a:lnTo>
                <a:lnTo>
                  <a:pt x="3016826" y="0"/>
                </a:lnTo>
                <a:lnTo>
                  <a:pt x="3018047" y="28317"/>
                </a:lnTo>
                <a:lnTo>
                  <a:pt x="3019296" y="76580"/>
                </a:lnTo>
                <a:lnTo>
                  <a:pt x="3019713" y="125046"/>
                </a:lnTo>
                <a:lnTo>
                  <a:pt x="3019296" y="173511"/>
                </a:lnTo>
                <a:lnTo>
                  <a:pt x="3018047" y="221773"/>
                </a:lnTo>
                <a:lnTo>
                  <a:pt x="3015975" y="269826"/>
                </a:lnTo>
                <a:lnTo>
                  <a:pt x="3013085" y="317662"/>
                </a:lnTo>
                <a:lnTo>
                  <a:pt x="3009385" y="365276"/>
                </a:lnTo>
                <a:lnTo>
                  <a:pt x="3004882" y="412660"/>
                </a:lnTo>
                <a:lnTo>
                  <a:pt x="2999582" y="459808"/>
                </a:lnTo>
                <a:lnTo>
                  <a:pt x="2993492" y="506712"/>
                </a:lnTo>
                <a:lnTo>
                  <a:pt x="2986619" y="553365"/>
                </a:lnTo>
                <a:lnTo>
                  <a:pt x="2978970" y="599762"/>
                </a:lnTo>
                <a:lnTo>
                  <a:pt x="2970552" y="645895"/>
                </a:lnTo>
                <a:lnTo>
                  <a:pt x="2961371" y="691757"/>
                </a:lnTo>
                <a:lnTo>
                  <a:pt x="2951435" y="737341"/>
                </a:lnTo>
                <a:lnTo>
                  <a:pt x="2940749" y="782641"/>
                </a:lnTo>
                <a:lnTo>
                  <a:pt x="2929322" y="827649"/>
                </a:lnTo>
                <a:lnTo>
                  <a:pt x="2917159" y="872360"/>
                </a:lnTo>
                <a:lnTo>
                  <a:pt x="2904268" y="916766"/>
                </a:lnTo>
                <a:lnTo>
                  <a:pt x="2890656" y="960859"/>
                </a:lnTo>
                <a:lnTo>
                  <a:pt x="2876329" y="1004635"/>
                </a:lnTo>
                <a:lnTo>
                  <a:pt x="2861294" y="1048085"/>
                </a:lnTo>
                <a:lnTo>
                  <a:pt x="2845558" y="1091202"/>
                </a:lnTo>
                <a:lnTo>
                  <a:pt x="2829127" y="1133981"/>
                </a:lnTo>
                <a:lnTo>
                  <a:pt x="2812010" y="1176414"/>
                </a:lnTo>
                <a:lnTo>
                  <a:pt x="2794212" y="1218494"/>
                </a:lnTo>
                <a:lnTo>
                  <a:pt x="2775740" y="1260214"/>
                </a:lnTo>
                <a:lnTo>
                  <a:pt x="2756601" y="1301568"/>
                </a:lnTo>
                <a:lnTo>
                  <a:pt x="2736802" y="1342549"/>
                </a:lnTo>
                <a:lnTo>
                  <a:pt x="2716350" y="1383150"/>
                </a:lnTo>
                <a:lnTo>
                  <a:pt x="2695252" y="1423364"/>
                </a:lnTo>
                <a:lnTo>
                  <a:pt x="2673514" y="1463184"/>
                </a:lnTo>
                <a:lnTo>
                  <a:pt x="2651143" y="1502604"/>
                </a:lnTo>
                <a:lnTo>
                  <a:pt x="2628146" y="1541616"/>
                </a:lnTo>
                <a:lnTo>
                  <a:pt x="2604530" y="1580214"/>
                </a:lnTo>
                <a:lnTo>
                  <a:pt x="2580302" y="1618391"/>
                </a:lnTo>
                <a:lnTo>
                  <a:pt x="2555469" y="1656141"/>
                </a:lnTo>
                <a:lnTo>
                  <a:pt x="2530037" y="1693455"/>
                </a:lnTo>
                <a:lnTo>
                  <a:pt x="2504013" y="1730328"/>
                </a:lnTo>
                <a:lnTo>
                  <a:pt x="2477404" y="1766753"/>
                </a:lnTo>
                <a:lnTo>
                  <a:pt x="2450218" y="1802723"/>
                </a:lnTo>
                <a:lnTo>
                  <a:pt x="2422460" y="1838230"/>
                </a:lnTo>
                <a:lnTo>
                  <a:pt x="2394137" y="1873269"/>
                </a:lnTo>
                <a:lnTo>
                  <a:pt x="2365257" y="1907832"/>
                </a:lnTo>
                <a:lnTo>
                  <a:pt x="2335826" y="1941913"/>
                </a:lnTo>
                <a:lnTo>
                  <a:pt x="2305851" y="1975504"/>
                </a:lnTo>
                <a:lnTo>
                  <a:pt x="2275339" y="2008599"/>
                </a:lnTo>
                <a:lnTo>
                  <a:pt x="2244297" y="2041192"/>
                </a:lnTo>
                <a:lnTo>
                  <a:pt x="2212731" y="2073274"/>
                </a:lnTo>
                <a:lnTo>
                  <a:pt x="2180649" y="2104840"/>
                </a:lnTo>
                <a:lnTo>
                  <a:pt x="2148056" y="2135882"/>
                </a:lnTo>
                <a:lnTo>
                  <a:pt x="2114961" y="2166394"/>
                </a:lnTo>
                <a:lnTo>
                  <a:pt x="2081370" y="2196369"/>
                </a:lnTo>
                <a:lnTo>
                  <a:pt x="2047289" y="2225800"/>
                </a:lnTo>
                <a:lnTo>
                  <a:pt x="2012726" y="2254680"/>
                </a:lnTo>
                <a:lnTo>
                  <a:pt x="1977687" y="2283003"/>
                </a:lnTo>
                <a:lnTo>
                  <a:pt x="1942180" y="2310761"/>
                </a:lnTo>
                <a:lnTo>
                  <a:pt x="1906210" y="2337948"/>
                </a:lnTo>
                <a:lnTo>
                  <a:pt x="1869785" y="2364556"/>
                </a:lnTo>
                <a:lnTo>
                  <a:pt x="1832912" y="2390580"/>
                </a:lnTo>
                <a:lnTo>
                  <a:pt x="1795598" y="2416012"/>
                </a:lnTo>
                <a:lnTo>
                  <a:pt x="1757848" y="2440845"/>
                </a:lnTo>
                <a:lnTo>
                  <a:pt x="1719671" y="2465074"/>
                </a:lnTo>
                <a:lnTo>
                  <a:pt x="1681073" y="2488689"/>
                </a:lnTo>
                <a:lnTo>
                  <a:pt x="1642061" y="2511686"/>
                </a:lnTo>
                <a:lnTo>
                  <a:pt x="1602641" y="2534057"/>
                </a:lnTo>
                <a:lnTo>
                  <a:pt x="1562821" y="2555795"/>
                </a:lnTo>
                <a:lnTo>
                  <a:pt x="1522607" y="2576893"/>
                </a:lnTo>
                <a:lnTo>
                  <a:pt x="1482006" y="2597345"/>
                </a:lnTo>
                <a:lnTo>
                  <a:pt x="1441025" y="2617144"/>
                </a:lnTo>
                <a:lnTo>
                  <a:pt x="1399671" y="2636283"/>
                </a:lnTo>
                <a:lnTo>
                  <a:pt x="1357951" y="2654755"/>
                </a:lnTo>
                <a:lnTo>
                  <a:pt x="1315871" y="2672553"/>
                </a:lnTo>
                <a:lnTo>
                  <a:pt x="1273438" y="2689671"/>
                </a:lnTo>
                <a:lnTo>
                  <a:pt x="1230659" y="2706101"/>
                </a:lnTo>
                <a:lnTo>
                  <a:pt x="1187542" y="2721837"/>
                </a:lnTo>
                <a:lnTo>
                  <a:pt x="1144092" y="2736872"/>
                </a:lnTo>
                <a:lnTo>
                  <a:pt x="1100317" y="2751199"/>
                </a:lnTo>
                <a:lnTo>
                  <a:pt x="1056223" y="2764812"/>
                </a:lnTo>
                <a:lnTo>
                  <a:pt x="1011817" y="2777702"/>
                </a:lnTo>
                <a:lnTo>
                  <a:pt x="967107" y="2789865"/>
                </a:lnTo>
                <a:lnTo>
                  <a:pt x="922098" y="2801292"/>
                </a:lnTo>
                <a:lnTo>
                  <a:pt x="876798" y="2811978"/>
                </a:lnTo>
                <a:lnTo>
                  <a:pt x="831214" y="2821914"/>
                </a:lnTo>
                <a:lnTo>
                  <a:pt x="785352" y="2831095"/>
                </a:lnTo>
                <a:lnTo>
                  <a:pt x="739219" y="2839514"/>
                </a:lnTo>
                <a:lnTo>
                  <a:pt x="692823" y="2847163"/>
                </a:lnTo>
                <a:lnTo>
                  <a:pt x="646169" y="2854035"/>
                </a:lnTo>
                <a:lnTo>
                  <a:pt x="599265" y="2860125"/>
                </a:lnTo>
                <a:lnTo>
                  <a:pt x="552117" y="2865425"/>
                </a:lnTo>
                <a:lnTo>
                  <a:pt x="504733" y="2869929"/>
                </a:lnTo>
                <a:lnTo>
                  <a:pt x="457120" y="2873629"/>
                </a:lnTo>
                <a:lnTo>
                  <a:pt x="409283" y="2876518"/>
                </a:lnTo>
                <a:lnTo>
                  <a:pt x="361230" y="2878591"/>
                </a:lnTo>
                <a:lnTo>
                  <a:pt x="312968" y="2879839"/>
                </a:lnTo>
                <a:lnTo>
                  <a:pt x="264503" y="2880257"/>
                </a:lnTo>
                <a:close/>
              </a:path>
              <a:path w="3020060" h="2880360">
                <a:moveTo>
                  <a:pt x="3019714" y="125046"/>
                </a:moveTo>
                <a:close/>
              </a:path>
            </a:pathLst>
          </a:custGeom>
          <a:solidFill>
            <a:srgbClr val="D4DAFA">
              <a:alpha val="5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0" y="0"/>
            <a:ext cx="1899285" cy="1741805"/>
          </a:xfrm>
          <a:custGeom>
            <a:rect l="l" t="t" r="r" b="b"/>
            <a:pathLst>
              <a:path w="1899285" h="1741805">
                <a:moveTo>
                  <a:pt x="264504" y="1741739"/>
                </a:moveTo>
                <a:lnTo>
                  <a:pt x="216306" y="1741041"/>
                </a:lnTo>
                <a:lnTo>
                  <a:pt x="168454" y="1738963"/>
                </a:lnTo>
                <a:lnTo>
                  <a:pt x="120967" y="1735523"/>
                </a:lnTo>
                <a:lnTo>
                  <a:pt x="73864" y="1730741"/>
                </a:lnTo>
                <a:lnTo>
                  <a:pt x="27165" y="1724634"/>
                </a:lnTo>
                <a:lnTo>
                  <a:pt x="0" y="1720284"/>
                </a:lnTo>
                <a:lnTo>
                  <a:pt x="0" y="0"/>
                </a:lnTo>
                <a:lnTo>
                  <a:pt x="1895641" y="0"/>
                </a:lnTo>
                <a:lnTo>
                  <a:pt x="1896437" y="10979"/>
                </a:lnTo>
                <a:lnTo>
                  <a:pt x="1898515" y="58831"/>
                </a:lnTo>
                <a:lnTo>
                  <a:pt x="1899212" y="107031"/>
                </a:lnTo>
                <a:lnTo>
                  <a:pt x="1898515" y="155230"/>
                </a:lnTo>
                <a:lnTo>
                  <a:pt x="1896437" y="203083"/>
                </a:lnTo>
                <a:lnTo>
                  <a:pt x="1892997" y="250570"/>
                </a:lnTo>
                <a:lnTo>
                  <a:pt x="1888214" y="297673"/>
                </a:lnTo>
                <a:lnTo>
                  <a:pt x="1882107" y="344372"/>
                </a:lnTo>
                <a:lnTo>
                  <a:pt x="1874696" y="390648"/>
                </a:lnTo>
                <a:lnTo>
                  <a:pt x="1866000" y="436482"/>
                </a:lnTo>
                <a:lnTo>
                  <a:pt x="1856038" y="481855"/>
                </a:lnTo>
                <a:lnTo>
                  <a:pt x="1844829" y="526747"/>
                </a:lnTo>
                <a:lnTo>
                  <a:pt x="1832391" y="571140"/>
                </a:lnTo>
                <a:lnTo>
                  <a:pt x="1818746" y="615014"/>
                </a:lnTo>
                <a:lnTo>
                  <a:pt x="1803910" y="658351"/>
                </a:lnTo>
                <a:lnTo>
                  <a:pt x="1787905" y="701130"/>
                </a:lnTo>
                <a:lnTo>
                  <a:pt x="1770748" y="743333"/>
                </a:lnTo>
                <a:lnTo>
                  <a:pt x="1752460" y="784941"/>
                </a:lnTo>
                <a:lnTo>
                  <a:pt x="1733058" y="825934"/>
                </a:lnTo>
                <a:lnTo>
                  <a:pt x="1712563" y="866294"/>
                </a:lnTo>
                <a:lnTo>
                  <a:pt x="1690993" y="906000"/>
                </a:lnTo>
                <a:lnTo>
                  <a:pt x="1668369" y="945035"/>
                </a:lnTo>
                <a:lnTo>
                  <a:pt x="1644707" y="983378"/>
                </a:lnTo>
                <a:lnTo>
                  <a:pt x="1620029" y="1021012"/>
                </a:lnTo>
                <a:lnTo>
                  <a:pt x="1594353" y="1057915"/>
                </a:lnTo>
                <a:lnTo>
                  <a:pt x="1567699" y="1094070"/>
                </a:lnTo>
                <a:lnTo>
                  <a:pt x="1540085" y="1129457"/>
                </a:lnTo>
                <a:lnTo>
                  <a:pt x="1511530" y="1164057"/>
                </a:lnTo>
                <a:lnTo>
                  <a:pt x="1482055" y="1197851"/>
                </a:lnTo>
                <a:lnTo>
                  <a:pt x="1451677" y="1230820"/>
                </a:lnTo>
                <a:lnTo>
                  <a:pt x="1420417" y="1262944"/>
                </a:lnTo>
                <a:lnTo>
                  <a:pt x="1388293" y="1294204"/>
                </a:lnTo>
                <a:lnTo>
                  <a:pt x="1355324" y="1324582"/>
                </a:lnTo>
                <a:lnTo>
                  <a:pt x="1321531" y="1354057"/>
                </a:lnTo>
                <a:lnTo>
                  <a:pt x="1286930" y="1382612"/>
                </a:lnTo>
                <a:lnTo>
                  <a:pt x="1251543" y="1410226"/>
                </a:lnTo>
                <a:lnTo>
                  <a:pt x="1215388" y="1436880"/>
                </a:lnTo>
                <a:lnTo>
                  <a:pt x="1178485" y="1462556"/>
                </a:lnTo>
                <a:lnTo>
                  <a:pt x="1140852" y="1487234"/>
                </a:lnTo>
                <a:lnTo>
                  <a:pt x="1102508" y="1510895"/>
                </a:lnTo>
                <a:lnTo>
                  <a:pt x="1063474" y="1533520"/>
                </a:lnTo>
                <a:lnTo>
                  <a:pt x="1023767" y="1555090"/>
                </a:lnTo>
                <a:lnTo>
                  <a:pt x="983407" y="1575585"/>
                </a:lnTo>
                <a:lnTo>
                  <a:pt x="942414" y="1594986"/>
                </a:lnTo>
                <a:lnTo>
                  <a:pt x="900806" y="1613275"/>
                </a:lnTo>
                <a:lnTo>
                  <a:pt x="858603" y="1630432"/>
                </a:lnTo>
                <a:lnTo>
                  <a:pt x="815824" y="1646437"/>
                </a:lnTo>
                <a:lnTo>
                  <a:pt x="772487" y="1661273"/>
                </a:lnTo>
                <a:lnTo>
                  <a:pt x="728613" y="1674918"/>
                </a:lnTo>
                <a:lnTo>
                  <a:pt x="684220" y="1687355"/>
                </a:lnTo>
                <a:lnTo>
                  <a:pt x="639328" y="1698565"/>
                </a:lnTo>
                <a:lnTo>
                  <a:pt x="593955" y="1708527"/>
                </a:lnTo>
                <a:lnTo>
                  <a:pt x="548121" y="1717223"/>
                </a:lnTo>
                <a:lnTo>
                  <a:pt x="501845" y="1724634"/>
                </a:lnTo>
                <a:lnTo>
                  <a:pt x="455146" y="1730741"/>
                </a:lnTo>
                <a:lnTo>
                  <a:pt x="408043" y="1735523"/>
                </a:lnTo>
                <a:lnTo>
                  <a:pt x="360556" y="1738964"/>
                </a:lnTo>
                <a:lnTo>
                  <a:pt x="312703" y="1741042"/>
                </a:lnTo>
                <a:lnTo>
                  <a:pt x="264504" y="1741739"/>
                </a:lnTo>
                <a:close/>
              </a:path>
              <a:path w="1899285" h="1741805">
                <a:moveTo>
                  <a:pt x="1899212" y="107031"/>
                </a:moveTo>
                <a:close/>
              </a:path>
            </a:pathLst>
          </a:custGeom>
          <a:solidFill>
            <a:srgbClr val="00B6FF">
              <a:alpha val="6705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484146" y="256233"/>
            <a:ext cx="1223707" cy="11912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65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83948" y="1511150"/>
            <a:ext cx="8769350" cy="29914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4.png" /><Relationship Id="rId2" Type="http://schemas.openxmlformats.org/officeDocument/2006/relationships/image" Target="../media/image1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1.png" /><Relationship Id="rId7" Type="http://schemas.openxmlformats.org/officeDocument/2006/relationships/image" Target="../media/image10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1.png" /><Relationship Id="rId6" Type="http://schemas.openxmlformats.org/officeDocument/2006/relationships/image" Target="../media/image10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1.png" /><Relationship Id="rId6" Type="http://schemas.openxmlformats.org/officeDocument/2006/relationships/image" Target="../media/image10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1.png" /><Relationship Id="rId6" Type="http://schemas.openxmlformats.org/officeDocument/2006/relationships/image" Target="../media/image10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4.png" /><Relationship Id="rId2" Type="http://schemas.openxmlformats.org/officeDocument/2006/relationships/image" Target="../media/image17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1.png" /><Relationship Id="rId7" Type="http://schemas.openxmlformats.org/officeDocument/2006/relationships/image" Target="../media/image10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5.png" /><Relationship Id="rId11" Type="http://schemas.openxmlformats.org/officeDocument/2006/relationships/image" Target="../media/image14.png" /><Relationship Id="rId2" Type="http://schemas.openxmlformats.org/officeDocument/2006/relationships/image" Target="../media/image18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1.png" /><Relationship Id="rId7" Type="http://schemas.openxmlformats.org/officeDocument/2006/relationships/image" Target="../media/image10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5.png" /><Relationship Id="rId11" Type="http://schemas.openxmlformats.org/officeDocument/2006/relationships/image" Target="../media/image14.png" /><Relationship Id="rId2" Type="http://schemas.openxmlformats.org/officeDocument/2006/relationships/image" Target="../media/image19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1.png" /><Relationship Id="rId7" Type="http://schemas.openxmlformats.org/officeDocument/2006/relationships/image" Target="../media/image10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4.png" /><Relationship Id="rId2" Type="http://schemas.openxmlformats.org/officeDocument/2006/relationships/image" Target="../media/image20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1.png" /><Relationship Id="rId7" Type="http://schemas.openxmlformats.org/officeDocument/2006/relationships/image" Target="../media/image10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1.png" /><Relationship Id="rId6" Type="http://schemas.openxmlformats.org/officeDocument/2006/relationships/image" Target="../media/image10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4011314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727410" y="1691264"/>
            <a:ext cx="5283200" cy="191833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20600"/>
              </a:lnSpc>
              <a:spcBef>
                <a:spcPts val="90"/>
              </a:spcBef>
            </a:pPr>
            <a:r>
              <a:rPr sz="5150" spc="-10">
                <a:solidFill>
                  <a:srgbClr val="00B6FF"/>
                </a:solidFill>
              </a:rPr>
              <a:t>氮氧传感器行业报</a:t>
            </a:r>
            <a:r>
              <a:rPr sz="5150" spc="-50">
                <a:solidFill>
                  <a:srgbClr val="00B6FF"/>
                </a:solidFill>
              </a:rPr>
              <a:t>告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16425" y="1716077"/>
            <a:ext cx="4495800" cy="330898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行业概述与发展背景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6FF"/>
                </a:solidFill>
                <a:latin typeface="微软雅黑"/>
                <a:cs typeface="微软雅黑"/>
              </a:rPr>
              <a:t>氮氧传感器技术原理与分类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6FF"/>
                </a:solidFill>
                <a:latin typeface="微软雅黑"/>
                <a:cs typeface="微软雅黑"/>
              </a:rPr>
              <a:t>国内外市场现状及竞争格局分析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6FF"/>
                </a:solidFill>
                <a:latin typeface="微软雅黑"/>
                <a:cs typeface="微软雅黑"/>
              </a:rPr>
              <a:t>应用领域拓展与市场需求剖析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6FF"/>
                </a:solidFill>
                <a:latin typeface="微软雅黑"/>
                <a:cs typeface="微软雅黑"/>
              </a:rPr>
              <a:t>产业链上下游关联企业剖析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6FF"/>
                </a:solidFill>
                <a:latin typeface="微软雅黑"/>
                <a:cs typeface="微软雅黑"/>
              </a:rPr>
              <a:t>未来发展趋势与挑战应对策略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30271" y="6114264"/>
            <a:ext cx="323151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10">
                <a:solidFill>
                  <a:srgbClr val="A9B5F5"/>
                </a:solidFill>
                <a:latin typeface="微软雅黑"/>
                <a:cs typeface="微软雅黑"/>
              </a:rPr>
              <a:t>contents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76951" y="3551837"/>
            <a:ext cx="996950" cy="29400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7650" b="1" spc="-50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76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897312" y="3477659"/>
            <a:ext cx="439737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10">
                <a:solidFill>
                  <a:srgbClr val="00B6FF"/>
                </a:solidFill>
                <a:latin typeface="微软雅黑"/>
                <a:cs typeface="微软雅黑"/>
              </a:rPr>
              <a:t>行业概述与发展背景</a:t>
            </a:r>
            <a:endParaRPr sz="38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530710" y="774551"/>
            <a:ext cx="493417" cy="493416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10591665" y="5593079"/>
            <a:ext cx="689836" cy="68983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5485011" y="1813920"/>
            <a:ext cx="1221105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10">
                <a:solidFill>
                  <a:srgbClr val="66D3FF"/>
                </a:solidFill>
                <a:latin typeface="微软雅黑"/>
                <a:cs typeface="微软雅黑"/>
              </a:rPr>
              <a:t>CATALOGUE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/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>
                <a:solidFill>
                  <a:srgbClr val="00B6FF"/>
                </a:solidFill>
              </a:rPr>
              <a:t>氮氧传感器定义及作用</a:t>
            </a:r>
            <a:endParaRPr sz="3000"/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3139440" cy="42818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B6FF"/>
                </a:solidFill>
                <a:latin typeface="微软雅黑"/>
                <a:cs typeface="微软雅黑"/>
              </a:rPr>
              <a:t>氮氧传感器定</a:t>
            </a:r>
            <a:r>
              <a:rPr sz="1700" b="1" spc="-50">
                <a:solidFill>
                  <a:srgbClr val="00B6FF"/>
                </a:solidFill>
                <a:latin typeface="微软雅黑"/>
                <a:cs typeface="微软雅黑"/>
              </a:rPr>
              <a:t>义</a:t>
            </a:r>
            <a:endParaRPr sz="1700">
              <a:latin typeface="微软雅黑"/>
              <a:cs typeface="微软雅黑"/>
            </a:endParaRPr>
          </a:p>
          <a:p>
            <a:pPr marL="52705" marR="5080" algn="just">
              <a:lnSpc>
                <a:spcPct val="187000"/>
              </a:lnSpc>
              <a:spcBef>
                <a:spcPts val="56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氮氧传感器是一种用于测量环境中氮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氧化物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（NOx）浓度的装置，广泛应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用于汽车尾气排放控制、工业废气监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测等领域。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700" b="1">
                <a:solidFill>
                  <a:srgbClr val="00B6FF"/>
                </a:solidFill>
                <a:latin typeface="微软雅黑"/>
                <a:cs typeface="微软雅黑"/>
              </a:rPr>
              <a:t>氮氧传感器作</a:t>
            </a:r>
            <a:r>
              <a:rPr sz="1700" b="1" spc="-50">
                <a:solidFill>
                  <a:srgbClr val="00B6FF"/>
                </a:solidFill>
                <a:latin typeface="微软雅黑"/>
                <a:cs typeface="微软雅黑"/>
              </a:rPr>
              <a:t>用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177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氮氧传感器能够实时监测和控制氮氧化物的排放，对于环境保护和空气质量改善具有重要意义。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00B6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发展历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程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氮氧传感器行业经历了从技术研发、产品试制到规模化生产的过程，随着环保政策的日益严格和技术的进步，行业规模不断扩大。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现状概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述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目前，氮氧传感器行业已经形成了较为完整的产业链，包括原材料供应、零部件制造、传感器生产、销售等环节。同时，行业内竞争日益激烈，企业数量不断增加，产品种类和规格也日益丰富。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00B6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>
                <a:solidFill>
                  <a:srgbClr val="00B6FF"/>
                </a:solidFill>
              </a:rPr>
              <a:t>行业发展历程及现状</a:t>
            </a:r>
            <a:endParaRPr sz="3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9359900" cy="13671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国家政策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4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国家出台了一系列环保政策，对氮氧化物排放进行严格限制，推动了氮氧传感器行业的发展。例如，《大气污染防治法》、《打赢蓝天保卫战三年行动计划》等政策法规对氮氧化物排放提出了明确要求。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CCE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359900" cy="13423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00B6FF"/>
                </a:solidFill>
                <a:latin typeface="微软雅黑"/>
                <a:cs typeface="微软雅黑"/>
              </a:rPr>
              <a:t>行业标准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005B80"/>
                </a:solidFill>
                <a:latin typeface="微软雅黑"/>
                <a:cs typeface="微软雅黑"/>
              </a:rPr>
              <a:t>国家和行业组织制定了氮氧传感器的相关标准，规范了产品的性能、质量、安全等方面的要求，促进了行业的健</a:t>
            </a:r>
            <a:r>
              <a:rPr sz="1500" spc="-15">
                <a:solidFill>
                  <a:srgbClr val="005B80"/>
                </a:solidFill>
                <a:latin typeface="微软雅黑"/>
                <a:cs typeface="微软雅黑"/>
              </a:rPr>
              <a:t>康发展。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CCE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>
                <a:solidFill>
                  <a:srgbClr val="00B6FF"/>
                </a:solidFill>
              </a:rPr>
              <a:t>政策法规环境分析</a:t>
            </a:r>
            <a:endParaRPr sz="3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529112" y="2092524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环保政策推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动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随着环保政策的日益严格，氮氧化物排放限制不断加严，对氮氧传感器的需求不断增加。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001422" y="2092524"/>
            <a:ext cx="23876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汽车尾气排放控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制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6924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汽车尾气是氮氧化物的主要来源之一，随着汽车保有量的不断增加和尾气排放标准的提高，对氮氧传感器的需求也不断增加。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064284" y="2092524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工业废气监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测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8829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工业废气中含有大量的氮氧化物，对环境和人体健康造成严重影响。随着工业废气监测的不断加强，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对氮氧传感器的需求也不断增加。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>
                <a:solidFill>
                  <a:srgbClr val="00B6FF"/>
                </a:solidFill>
              </a:rPr>
              <a:t>市场需求驱动因素</a:t>
            </a:r>
            <a:endParaRPr sz="30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168650" y="3477659"/>
            <a:ext cx="585470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5">
                <a:solidFill>
                  <a:srgbClr val="00B6FF"/>
                </a:solidFill>
                <a:latin typeface="微软雅黑"/>
                <a:cs typeface="微软雅黑"/>
              </a:rPr>
              <a:t>氮氧传感器技术原理与分类</a:t>
            </a:r>
            <a:endParaRPr sz="38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530710" y="774551"/>
            <a:ext cx="493417" cy="493416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10591665" y="5593079"/>
            <a:ext cx="689836" cy="68983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5485011" y="1813920"/>
            <a:ext cx="1221105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10">
                <a:solidFill>
                  <a:srgbClr val="66D3FF"/>
                </a:solidFill>
                <a:latin typeface="微软雅黑"/>
                <a:cs typeface="微软雅黑"/>
              </a:rPr>
              <a:t>CATALOGUE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/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435702" y="1925287"/>
            <a:ext cx="3295015" cy="1647825"/>
          </a:xfrm>
          <a:custGeom>
            <a:rect l="l" t="t" r="r" b="b"/>
            <a:pathLst>
              <a:path w="3295015" h="1647825">
                <a:moveTo>
                  <a:pt x="0" y="1647207"/>
                </a:moveTo>
                <a:lnTo>
                  <a:pt x="702" y="1598638"/>
                </a:lnTo>
                <a:lnTo>
                  <a:pt x="2796" y="1550419"/>
                </a:lnTo>
                <a:lnTo>
                  <a:pt x="6262" y="1502569"/>
                </a:lnTo>
                <a:lnTo>
                  <a:pt x="11082" y="1455106"/>
                </a:lnTo>
                <a:lnTo>
                  <a:pt x="17235" y="1408050"/>
                </a:lnTo>
                <a:lnTo>
                  <a:pt x="24702" y="1361420"/>
                </a:lnTo>
                <a:lnTo>
                  <a:pt x="33465" y="1315235"/>
                </a:lnTo>
                <a:lnTo>
                  <a:pt x="43504" y="1269515"/>
                </a:lnTo>
                <a:lnTo>
                  <a:pt x="54799" y="1224279"/>
                </a:lnTo>
                <a:lnTo>
                  <a:pt x="67331" y="1179547"/>
                </a:lnTo>
                <a:lnTo>
                  <a:pt x="81081" y="1135337"/>
                </a:lnTo>
                <a:lnTo>
                  <a:pt x="96030" y="1091669"/>
                </a:lnTo>
                <a:lnTo>
                  <a:pt x="112158" y="1048563"/>
                </a:lnTo>
                <a:lnTo>
                  <a:pt x="129446" y="1006037"/>
                </a:lnTo>
                <a:lnTo>
                  <a:pt x="147874" y="964111"/>
                </a:lnTo>
                <a:lnTo>
                  <a:pt x="167424" y="922805"/>
                </a:lnTo>
                <a:lnTo>
                  <a:pt x="188076" y="882136"/>
                </a:lnTo>
                <a:lnTo>
                  <a:pt x="209811" y="842126"/>
                </a:lnTo>
                <a:lnTo>
                  <a:pt x="232609" y="802793"/>
                </a:lnTo>
                <a:lnTo>
                  <a:pt x="256451" y="764156"/>
                </a:lnTo>
                <a:lnTo>
                  <a:pt x="281317" y="726235"/>
                </a:lnTo>
                <a:lnTo>
                  <a:pt x="307190" y="689050"/>
                </a:lnTo>
                <a:lnTo>
                  <a:pt x="334048" y="652618"/>
                </a:lnTo>
                <a:lnTo>
                  <a:pt x="361873" y="616961"/>
                </a:lnTo>
                <a:lnTo>
                  <a:pt x="390646" y="582096"/>
                </a:lnTo>
                <a:lnTo>
                  <a:pt x="420347" y="548044"/>
                </a:lnTo>
                <a:lnTo>
                  <a:pt x="450957" y="514823"/>
                </a:lnTo>
                <a:lnTo>
                  <a:pt x="482456" y="482453"/>
                </a:lnTo>
                <a:lnTo>
                  <a:pt x="514826" y="450954"/>
                </a:lnTo>
                <a:lnTo>
                  <a:pt x="548047" y="420344"/>
                </a:lnTo>
                <a:lnTo>
                  <a:pt x="582099" y="390643"/>
                </a:lnTo>
                <a:lnTo>
                  <a:pt x="616964" y="361871"/>
                </a:lnTo>
                <a:lnTo>
                  <a:pt x="652621" y="334046"/>
                </a:lnTo>
                <a:lnTo>
                  <a:pt x="689053" y="307187"/>
                </a:lnTo>
                <a:lnTo>
                  <a:pt x="726239" y="281315"/>
                </a:lnTo>
                <a:lnTo>
                  <a:pt x="764160" y="256448"/>
                </a:lnTo>
                <a:lnTo>
                  <a:pt x="802796" y="232606"/>
                </a:lnTo>
                <a:lnTo>
                  <a:pt x="842129" y="209809"/>
                </a:lnTo>
                <a:lnTo>
                  <a:pt x="882140" y="188074"/>
                </a:lnTo>
                <a:lnTo>
                  <a:pt x="922808" y="167422"/>
                </a:lnTo>
                <a:lnTo>
                  <a:pt x="964114" y="147873"/>
                </a:lnTo>
                <a:lnTo>
                  <a:pt x="1006040" y="129444"/>
                </a:lnTo>
                <a:lnTo>
                  <a:pt x="1048566" y="112156"/>
                </a:lnTo>
                <a:lnTo>
                  <a:pt x="1091673" y="96028"/>
                </a:lnTo>
                <a:lnTo>
                  <a:pt x="1135340" y="81080"/>
                </a:lnTo>
                <a:lnTo>
                  <a:pt x="1179550" y="67330"/>
                </a:lnTo>
                <a:lnTo>
                  <a:pt x="1224282" y="54798"/>
                </a:lnTo>
                <a:lnTo>
                  <a:pt x="1269518" y="43503"/>
                </a:lnTo>
                <a:lnTo>
                  <a:pt x="1315238" y="33464"/>
                </a:lnTo>
                <a:lnTo>
                  <a:pt x="1361422" y="24702"/>
                </a:lnTo>
                <a:lnTo>
                  <a:pt x="1408052" y="17234"/>
                </a:lnTo>
                <a:lnTo>
                  <a:pt x="1455109" y="11081"/>
                </a:lnTo>
                <a:lnTo>
                  <a:pt x="1502572" y="6262"/>
                </a:lnTo>
                <a:lnTo>
                  <a:pt x="1550422" y="2796"/>
                </a:lnTo>
                <a:lnTo>
                  <a:pt x="1598643" y="702"/>
                </a:lnTo>
                <a:lnTo>
                  <a:pt x="1647203" y="0"/>
                </a:lnTo>
                <a:lnTo>
                  <a:pt x="1695773" y="702"/>
                </a:lnTo>
                <a:lnTo>
                  <a:pt x="1743992" y="2796"/>
                </a:lnTo>
                <a:lnTo>
                  <a:pt x="1791842" y="6262"/>
                </a:lnTo>
                <a:lnTo>
                  <a:pt x="1839305" y="11082"/>
                </a:lnTo>
                <a:lnTo>
                  <a:pt x="1886361" y="17235"/>
                </a:lnTo>
                <a:lnTo>
                  <a:pt x="1932991" y="24702"/>
                </a:lnTo>
                <a:lnTo>
                  <a:pt x="1979176" y="33465"/>
                </a:lnTo>
                <a:lnTo>
                  <a:pt x="2024896" y="43504"/>
                </a:lnTo>
                <a:lnTo>
                  <a:pt x="2070131" y="54799"/>
                </a:lnTo>
                <a:lnTo>
                  <a:pt x="2114864" y="67331"/>
                </a:lnTo>
                <a:lnTo>
                  <a:pt x="2159073" y="81081"/>
                </a:lnTo>
                <a:lnTo>
                  <a:pt x="2202741" y="96030"/>
                </a:lnTo>
                <a:lnTo>
                  <a:pt x="2245847" y="112158"/>
                </a:lnTo>
                <a:lnTo>
                  <a:pt x="2288373" y="129446"/>
                </a:lnTo>
                <a:lnTo>
                  <a:pt x="2330299" y="147874"/>
                </a:lnTo>
                <a:lnTo>
                  <a:pt x="2371606" y="167424"/>
                </a:lnTo>
                <a:lnTo>
                  <a:pt x="2412274" y="188076"/>
                </a:lnTo>
                <a:lnTo>
                  <a:pt x="2452284" y="209810"/>
                </a:lnTo>
                <a:lnTo>
                  <a:pt x="2491617" y="232608"/>
                </a:lnTo>
                <a:lnTo>
                  <a:pt x="2530254" y="256450"/>
                </a:lnTo>
                <a:lnTo>
                  <a:pt x="2568175" y="281317"/>
                </a:lnTo>
                <a:lnTo>
                  <a:pt x="2605360" y="307189"/>
                </a:lnTo>
                <a:lnTo>
                  <a:pt x="2641792" y="334048"/>
                </a:lnTo>
                <a:lnTo>
                  <a:pt x="2677449" y="361873"/>
                </a:lnTo>
                <a:lnTo>
                  <a:pt x="2712314" y="390646"/>
                </a:lnTo>
                <a:lnTo>
                  <a:pt x="2746366" y="420347"/>
                </a:lnTo>
                <a:lnTo>
                  <a:pt x="2779587" y="450956"/>
                </a:lnTo>
                <a:lnTo>
                  <a:pt x="2811956" y="482456"/>
                </a:lnTo>
                <a:lnTo>
                  <a:pt x="2843456" y="514825"/>
                </a:lnTo>
                <a:lnTo>
                  <a:pt x="2874066" y="548046"/>
                </a:lnTo>
                <a:lnTo>
                  <a:pt x="2903766" y="582098"/>
                </a:lnTo>
                <a:lnTo>
                  <a:pt x="2932539" y="616963"/>
                </a:lnTo>
                <a:lnTo>
                  <a:pt x="2960364" y="652621"/>
                </a:lnTo>
                <a:lnTo>
                  <a:pt x="2987223" y="689052"/>
                </a:lnTo>
                <a:lnTo>
                  <a:pt x="3013095" y="726238"/>
                </a:lnTo>
                <a:lnTo>
                  <a:pt x="3037961" y="764159"/>
                </a:lnTo>
                <a:lnTo>
                  <a:pt x="3061803" y="802795"/>
                </a:lnTo>
                <a:lnTo>
                  <a:pt x="3073863" y="823602"/>
                </a:lnTo>
                <a:lnTo>
                  <a:pt x="1647205" y="823602"/>
                </a:lnTo>
                <a:lnTo>
                  <a:pt x="1598812" y="825000"/>
                </a:lnTo>
                <a:lnTo>
                  <a:pt x="1551155" y="829143"/>
                </a:lnTo>
                <a:lnTo>
                  <a:pt x="1504312" y="835954"/>
                </a:lnTo>
                <a:lnTo>
                  <a:pt x="1458360" y="845354"/>
                </a:lnTo>
                <a:lnTo>
                  <a:pt x="1413376" y="857268"/>
                </a:lnTo>
                <a:lnTo>
                  <a:pt x="1369438" y="871617"/>
                </a:lnTo>
                <a:lnTo>
                  <a:pt x="1326621" y="888325"/>
                </a:lnTo>
                <a:lnTo>
                  <a:pt x="1285005" y="907315"/>
                </a:lnTo>
                <a:lnTo>
                  <a:pt x="1244666" y="928508"/>
                </a:lnTo>
                <a:lnTo>
                  <a:pt x="1205681" y="951828"/>
                </a:lnTo>
                <a:lnTo>
                  <a:pt x="1168128" y="977197"/>
                </a:lnTo>
                <a:lnTo>
                  <a:pt x="1132083" y="1004539"/>
                </a:lnTo>
                <a:lnTo>
                  <a:pt x="1097625" y="1033776"/>
                </a:lnTo>
                <a:lnTo>
                  <a:pt x="1064830" y="1064830"/>
                </a:lnTo>
                <a:lnTo>
                  <a:pt x="1033775" y="1097626"/>
                </a:lnTo>
                <a:lnTo>
                  <a:pt x="1004538" y="1132084"/>
                </a:lnTo>
                <a:lnTo>
                  <a:pt x="977197" y="1168129"/>
                </a:lnTo>
                <a:lnTo>
                  <a:pt x="951827" y="1205682"/>
                </a:lnTo>
                <a:lnTo>
                  <a:pt x="928507" y="1244667"/>
                </a:lnTo>
                <a:lnTo>
                  <a:pt x="907314" y="1285006"/>
                </a:lnTo>
                <a:lnTo>
                  <a:pt x="888325" y="1326622"/>
                </a:lnTo>
                <a:lnTo>
                  <a:pt x="871617" y="1369438"/>
                </a:lnTo>
                <a:lnTo>
                  <a:pt x="857268" y="1413377"/>
                </a:lnTo>
                <a:lnTo>
                  <a:pt x="845354" y="1458361"/>
                </a:lnTo>
                <a:lnTo>
                  <a:pt x="835954" y="1504313"/>
                </a:lnTo>
                <a:lnTo>
                  <a:pt x="829143" y="1551156"/>
                </a:lnTo>
                <a:lnTo>
                  <a:pt x="825001" y="1598812"/>
                </a:lnTo>
                <a:lnTo>
                  <a:pt x="823603" y="1647205"/>
                </a:lnTo>
                <a:lnTo>
                  <a:pt x="0" y="1647207"/>
                </a:lnTo>
                <a:close/>
              </a:path>
              <a:path w="3295015" h="1647825">
                <a:moveTo>
                  <a:pt x="3294411" y="1647205"/>
                </a:moveTo>
                <a:lnTo>
                  <a:pt x="2470808" y="1647205"/>
                </a:lnTo>
                <a:lnTo>
                  <a:pt x="2469395" y="1598638"/>
                </a:lnTo>
                <a:lnTo>
                  <a:pt x="2465267" y="1551156"/>
                </a:lnTo>
                <a:lnTo>
                  <a:pt x="2458457" y="1504313"/>
                </a:lnTo>
                <a:lnTo>
                  <a:pt x="2449056" y="1458361"/>
                </a:lnTo>
                <a:lnTo>
                  <a:pt x="2437143" y="1413377"/>
                </a:lnTo>
                <a:lnTo>
                  <a:pt x="2422793" y="1369438"/>
                </a:lnTo>
                <a:lnTo>
                  <a:pt x="2406085" y="1326622"/>
                </a:lnTo>
                <a:lnTo>
                  <a:pt x="2387096" y="1285005"/>
                </a:lnTo>
                <a:lnTo>
                  <a:pt x="2365903" y="1244666"/>
                </a:lnTo>
                <a:lnTo>
                  <a:pt x="2342583" y="1205681"/>
                </a:lnTo>
                <a:lnTo>
                  <a:pt x="2317214" y="1168128"/>
                </a:lnTo>
                <a:lnTo>
                  <a:pt x="2289872" y="1132084"/>
                </a:lnTo>
                <a:lnTo>
                  <a:pt x="2260635" y="1097625"/>
                </a:lnTo>
                <a:lnTo>
                  <a:pt x="2229580" y="1064830"/>
                </a:lnTo>
                <a:lnTo>
                  <a:pt x="2196785" y="1033775"/>
                </a:lnTo>
                <a:lnTo>
                  <a:pt x="2162327" y="1004539"/>
                </a:lnTo>
                <a:lnTo>
                  <a:pt x="2126282" y="977197"/>
                </a:lnTo>
                <a:lnTo>
                  <a:pt x="2088729" y="951827"/>
                </a:lnTo>
                <a:lnTo>
                  <a:pt x="2049744" y="928507"/>
                </a:lnTo>
                <a:lnTo>
                  <a:pt x="2009405" y="907314"/>
                </a:lnTo>
                <a:lnTo>
                  <a:pt x="1967789" y="888325"/>
                </a:lnTo>
                <a:lnTo>
                  <a:pt x="1924972" y="871617"/>
                </a:lnTo>
                <a:lnTo>
                  <a:pt x="1881034" y="857268"/>
                </a:lnTo>
                <a:lnTo>
                  <a:pt x="1836050" y="845354"/>
                </a:lnTo>
                <a:lnTo>
                  <a:pt x="1790098" y="835954"/>
                </a:lnTo>
                <a:lnTo>
                  <a:pt x="1743255" y="829143"/>
                </a:lnTo>
                <a:lnTo>
                  <a:pt x="1695598" y="825000"/>
                </a:lnTo>
                <a:lnTo>
                  <a:pt x="1647205" y="823602"/>
                </a:lnTo>
                <a:lnTo>
                  <a:pt x="3073863" y="823602"/>
                </a:lnTo>
                <a:lnTo>
                  <a:pt x="3106336" y="882139"/>
                </a:lnTo>
                <a:lnTo>
                  <a:pt x="3126988" y="922807"/>
                </a:lnTo>
                <a:lnTo>
                  <a:pt x="3146537" y="964114"/>
                </a:lnTo>
                <a:lnTo>
                  <a:pt x="3164966" y="1006040"/>
                </a:lnTo>
                <a:lnTo>
                  <a:pt x="3182254" y="1048565"/>
                </a:lnTo>
                <a:lnTo>
                  <a:pt x="3198381" y="1091672"/>
                </a:lnTo>
                <a:lnTo>
                  <a:pt x="3213330" y="1135340"/>
                </a:lnTo>
                <a:lnTo>
                  <a:pt x="3227080" y="1179549"/>
                </a:lnTo>
                <a:lnTo>
                  <a:pt x="3239612" y="1224282"/>
                </a:lnTo>
                <a:lnTo>
                  <a:pt x="3250907" y="1269517"/>
                </a:lnTo>
                <a:lnTo>
                  <a:pt x="3260946" y="1315237"/>
                </a:lnTo>
                <a:lnTo>
                  <a:pt x="3269709" y="1361422"/>
                </a:lnTo>
                <a:lnTo>
                  <a:pt x="3277176" y="1408052"/>
                </a:lnTo>
                <a:lnTo>
                  <a:pt x="3283329" y="1455108"/>
                </a:lnTo>
                <a:lnTo>
                  <a:pt x="3288149" y="1502569"/>
                </a:lnTo>
                <a:lnTo>
                  <a:pt x="3291615" y="1550419"/>
                </a:lnTo>
                <a:lnTo>
                  <a:pt x="3293712" y="1598812"/>
                </a:lnTo>
                <a:lnTo>
                  <a:pt x="3294411" y="1647205"/>
                </a:lnTo>
                <a:close/>
              </a:path>
            </a:pathLst>
          </a:custGeom>
          <a:solidFill>
            <a:srgbClr val="0089B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1435703" y="3358879"/>
            <a:ext cx="3295015" cy="1999614"/>
            <a:chOff x="1435703" y="3358879"/>
            <a:chExt cx="3295015" cy="1999614"/>
          </a:xfrm>
        </p:grpSpPr>
        <p:sp>
          <p:nvSpPr>
            <p:cNvPr id="4" name="object 4"/>
            <p:cNvSpPr/>
            <p:nvPr/>
          </p:nvSpPr>
          <p:spPr>
            <a:xfrm>
              <a:off x="1435703" y="3710987"/>
              <a:ext cx="3295015" cy="1647825"/>
            </a:xfrm>
            <a:custGeom>
              <a:rect l="l" t="t" r="r" b="b"/>
              <a:pathLst>
                <a:path w="3295015" h="1647825">
                  <a:moveTo>
                    <a:pt x="3294411" y="0"/>
                  </a:moveTo>
                  <a:lnTo>
                    <a:pt x="3293709" y="48569"/>
                  </a:lnTo>
                  <a:lnTo>
                    <a:pt x="3291615" y="96787"/>
                  </a:lnTo>
                  <a:lnTo>
                    <a:pt x="3288149" y="144638"/>
                  </a:lnTo>
                  <a:lnTo>
                    <a:pt x="3283329" y="192100"/>
                  </a:lnTo>
                  <a:lnTo>
                    <a:pt x="3277176" y="239157"/>
                  </a:lnTo>
                  <a:lnTo>
                    <a:pt x="3269709" y="285787"/>
                  </a:lnTo>
                  <a:lnTo>
                    <a:pt x="3260946" y="331971"/>
                  </a:lnTo>
                  <a:lnTo>
                    <a:pt x="3250907" y="377691"/>
                  </a:lnTo>
                  <a:lnTo>
                    <a:pt x="3239612" y="422927"/>
                  </a:lnTo>
                  <a:lnTo>
                    <a:pt x="3227080" y="467659"/>
                  </a:lnTo>
                  <a:lnTo>
                    <a:pt x="3213330" y="511869"/>
                  </a:lnTo>
                  <a:lnTo>
                    <a:pt x="3198381" y="555537"/>
                  </a:lnTo>
                  <a:lnTo>
                    <a:pt x="3182253" y="598643"/>
                  </a:lnTo>
                  <a:lnTo>
                    <a:pt x="3164965" y="641169"/>
                  </a:lnTo>
                  <a:lnTo>
                    <a:pt x="3146537" y="683095"/>
                  </a:lnTo>
                  <a:lnTo>
                    <a:pt x="3126987" y="724402"/>
                  </a:lnTo>
                  <a:lnTo>
                    <a:pt x="3106335" y="765070"/>
                  </a:lnTo>
                  <a:lnTo>
                    <a:pt x="3084600" y="805080"/>
                  </a:lnTo>
                  <a:lnTo>
                    <a:pt x="3061802" y="844413"/>
                  </a:lnTo>
                  <a:lnTo>
                    <a:pt x="3037960" y="883050"/>
                  </a:lnTo>
                  <a:lnTo>
                    <a:pt x="3013094" y="920971"/>
                  </a:lnTo>
                  <a:lnTo>
                    <a:pt x="2987221" y="958157"/>
                  </a:lnTo>
                  <a:lnTo>
                    <a:pt x="2960363" y="994588"/>
                  </a:lnTo>
                  <a:lnTo>
                    <a:pt x="2932538" y="1030246"/>
                  </a:lnTo>
                  <a:lnTo>
                    <a:pt x="2903765" y="1065110"/>
                  </a:lnTo>
                  <a:lnTo>
                    <a:pt x="2874064" y="1099163"/>
                  </a:lnTo>
                  <a:lnTo>
                    <a:pt x="2843454" y="1132383"/>
                  </a:lnTo>
                  <a:lnTo>
                    <a:pt x="2811955" y="1164753"/>
                  </a:lnTo>
                  <a:lnTo>
                    <a:pt x="2779585" y="1196252"/>
                  </a:lnTo>
                  <a:lnTo>
                    <a:pt x="2746364" y="1226862"/>
                  </a:lnTo>
                  <a:lnTo>
                    <a:pt x="2712312" y="1256563"/>
                  </a:lnTo>
                  <a:lnTo>
                    <a:pt x="2677447" y="1285336"/>
                  </a:lnTo>
                  <a:lnTo>
                    <a:pt x="2641789" y="1313161"/>
                  </a:lnTo>
                  <a:lnTo>
                    <a:pt x="2605358" y="1340019"/>
                  </a:lnTo>
                  <a:lnTo>
                    <a:pt x="2568172" y="1365891"/>
                  </a:lnTo>
                  <a:lnTo>
                    <a:pt x="2530251" y="1390758"/>
                  </a:lnTo>
                  <a:lnTo>
                    <a:pt x="2491615" y="1414600"/>
                  </a:lnTo>
                  <a:lnTo>
                    <a:pt x="2452282" y="1437398"/>
                  </a:lnTo>
                  <a:lnTo>
                    <a:pt x="2412271" y="1459132"/>
                  </a:lnTo>
                  <a:lnTo>
                    <a:pt x="2371603" y="1479784"/>
                  </a:lnTo>
                  <a:lnTo>
                    <a:pt x="2330296" y="1499334"/>
                  </a:lnTo>
                  <a:lnTo>
                    <a:pt x="2288371" y="1517762"/>
                  </a:lnTo>
                  <a:lnTo>
                    <a:pt x="2245845" y="1535050"/>
                  </a:lnTo>
                  <a:lnTo>
                    <a:pt x="2202738" y="1551178"/>
                  </a:lnTo>
                  <a:lnTo>
                    <a:pt x="2159071" y="1566126"/>
                  </a:lnTo>
                  <a:lnTo>
                    <a:pt x="2114861" y="1579876"/>
                  </a:lnTo>
                  <a:lnTo>
                    <a:pt x="2070128" y="1592409"/>
                  </a:lnTo>
                  <a:lnTo>
                    <a:pt x="2024893" y="1603703"/>
                  </a:lnTo>
                  <a:lnTo>
                    <a:pt x="1979173" y="1613742"/>
                  </a:lnTo>
                  <a:lnTo>
                    <a:pt x="1932988" y="1622505"/>
                  </a:lnTo>
                  <a:lnTo>
                    <a:pt x="1886359" y="1629972"/>
                  </a:lnTo>
                  <a:lnTo>
                    <a:pt x="1839302" y="1636125"/>
                  </a:lnTo>
                  <a:lnTo>
                    <a:pt x="1791839" y="1640944"/>
                  </a:lnTo>
                  <a:lnTo>
                    <a:pt x="1743989" y="1644411"/>
                  </a:lnTo>
                  <a:lnTo>
                    <a:pt x="1695767" y="1646505"/>
                  </a:lnTo>
                  <a:lnTo>
                    <a:pt x="1647208" y="1647207"/>
                  </a:lnTo>
                  <a:lnTo>
                    <a:pt x="1598638" y="1646504"/>
                  </a:lnTo>
                  <a:lnTo>
                    <a:pt x="1550419" y="1644410"/>
                  </a:lnTo>
                  <a:lnTo>
                    <a:pt x="1502569" y="1640944"/>
                  </a:lnTo>
                  <a:lnTo>
                    <a:pt x="1455106" y="1636125"/>
                  </a:lnTo>
                  <a:lnTo>
                    <a:pt x="1408050" y="1629971"/>
                  </a:lnTo>
                  <a:lnTo>
                    <a:pt x="1361420" y="1622504"/>
                  </a:lnTo>
                  <a:lnTo>
                    <a:pt x="1315235" y="1613741"/>
                  </a:lnTo>
                  <a:lnTo>
                    <a:pt x="1269515" y="1603703"/>
                  </a:lnTo>
                  <a:lnTo>
                    <a:pt x="1224280" y="1592408"/>
                  </a:lnTo>
                  <a:lnTo>
                    <a:pt x="1179547" y="1579875"/>
                  </a:lnTo>
                  <a:lnTo>
                    <a:pt x="1135338" y="1566125"/>
                  </a:lnTo>
                  <a:lnTo>
                    <a:pt x="1091670" y="1551176"/>
                  </a:lnTo>
                  <a:lnTo>
                    <a:pt x="1048563" y="1535049"/>
                  </a:lnTo>
                  <a:lnTo>
                    <a:pt x="1006038" y="1517761"/>
                  </a:lnTo>
                  <a:lnTo>
                    <a:pt x="964112" y="1499332"/>
                  </a:lnTo>
                  <a:lnTo>
                    <a:pt x="922805" y="1479782"/>
                  </a:lnTo>
                  <a:lnTo>
                    <a:pt x="882137" y="1459130"/>
                  </a:lnTo>
                  <a:lnTo>
                    <a:pt x="842127" y="1437396"/>
                  </a:lnTo>
                  <a:lnTo>
                    <a:pt x="802794" y="1414598"/>
                  </a:lnTo>
                  <a:lnTo>
                    <a:pt x="764157" y="1390756"/>
                  </a:lnTo>
                  <a:lnTo>
                    <a:pt x="726236" y="1365889"/>
                  </a:lnTo>
                  <a:lnTo>
                    <a:pt x="689050" y="1340017"/>
                  </a:lnTo>
                  <a:lnTo>
                    <a:pt x="652619" y="1313159"/>
                  </a:lnTo>
                  <a:lnTo>
                    <a:pt x="616962" y="1285333"/>
                  </a:lnTo>
                  <a:lnTo>
                    <a:pt x="582097" y="1256561"/>
                  </a:lnTo>
                  <a:lnTo>
                    <a:pt x="548045" y="1226860"/>
                  </a:lnTo>
                  <a:lnTo>
                    <a:pt x="514824" y="1196250"/>
                  </a:lnTo>
                  <a:lnTo>
                    <a:pt x="482454" y="1164750"/>
                  </a:lnTo>
                  <a:lnTo>
                    <a:pt x="450955" y="1132381"/>
                  </a:lnTo>
                  <a:lnTo>
                    <a:pt x="420345" y="1099160"/>
                  </a:lnTo>
                  <a:lnTo>
                    <a:pt x="390644" y="1065108"/>
                  </a:lnTo>
                  <a:lnTo>
                    <a:pt x="361872" y="1030243"/>
                  </a:lnTo>
                  <a:lnTo>
                    <a:pt x="334047" y="994585"/>
                  </a:lnTo>
                  <a:lnTo>
                    <a:pt x="307188" y="958154"/>
                  </a:lnTo>
                  <a:lnTo>
                    <a:pt x="281316" y="920968"/>
                  </a:lnTo>
                  <a:lnTo>
                    <a:pt x="256449" y="883047"/>
                  </a:lnTo>
                  <a:lnTo>
                    <a:pt x="232608" y="844411"/>
                  </a:lnTo>
                  <a:lnTo>
                    <a:pt x="220548" y="823604"/>
                  </a:lnTo>
                  <a:lnTo>
                    <a:pt x="1647206" y="823604"/>
                  </a:lnTo>
                  <a:lnTo>
                    <a:pt x="1695599" y="822206"/>
                  </a:lnTo>
                  <a:lnTo>
                    <a:pt x="1743255" y="818063"/>
                  </a:lnTo>
                  <a:lnTo>
                    <a:pt x="1790098" y="811252"/>
                  </a:lnTo>
                  <a:lnTo>
                    <a:pt x="1836051" y="801852"/>
                  </a:lnTo>
                  <a:lnTo>
                    <a:pt x="1881035" y="789938"/>
                  </a:lnTo>
                  <a:lnTo>
                    <a:pt x="1924973" y="775589"/>
                  </a:lnTo>
                  <a:lnTo>
                    <a:pt x="1967789" y="758881"/>
                  </a:lnTo>
                  <a:lnTo>
                    <a:pt x="2009406" y="739892"/>
                  </a:lnTo>
                  <a:lnTo>
                    <a:pt x="2049745" y="718698"/>
                  </a:lnTo>
                  <a:lnTo>
                    <a:pt x="2088730" y="695378"/>
                  </a:lnTo>
                  <a:lnTo>
                    <a:pt x="2126283" y="670009"/>
                  </a:lnTo>
                  <a:lnTo>
                    <a:pt x="2162328" y="642667"/>
                  </a:lnTo>
                  <a:lnTo>
                    <a:pt x="2196786" y="613430"/>
                  </a:lnTo>
                  <a:lnTo>
                    <a:pt x="2229581" y="582376"/>
                  </a:lnTo>
                  <a:lnTo>
                    <a:pt x="2260636" y="549581"/>
                  </a:lnTo>
                  <a:lnTo>
                    <a:pt x="2289872" y="515122"/>
                  </a:lnTo>
                  <a:lnTo>
                    <a:pt x="2317214" y="479078"/>
                  </a:lnTo>
                  <a:lnTo>
                    <a:pt x="2342584" y="441524"/>
                  </a:lnTo>
                  <a:lnTo>
                    <a:pt x="2365904" y="402540"/>
                  </a:lnTo>
                  <a:lnTo>
                    <a:pt x="2387097" y="362200"/>
                  </a:lnTo>
                  <a:lnTo>
                    <a:pt x="2406086" y="320584"/>
                  </a:lnTo>
                  <a:lnTo>
                    <a:pt x="2422794" y="277768"/>
                  </a:lnTo>
                  <a:lnTo>
                    <a:pt x="2437143" y="233829"/>
                  </a:lnTo>
                  <a:lnTo>
                    <a:pt x="2449057" y="188845"/>
                  </a:lnTo>
                  <a:lnTo>
                    <a:pt x="2458457" y="142893"/>
                  </a:lnTo>
                  <a:lnTo>
                    <a:pt x="2465267" y="96050"/>
                  </a:lnTo>
                  <a:lnTo>
                    <a:pt x="2469410" y="48394"/>
                  </a:lnTo>
                  <a:lnTo>
                    <a:pt x="2470808" y="1"/>
                  </a:lnTo>
                  <a:lnTo>
                    <a:pt x="3294411" y="0"/>
                  </a:lnTo>
                  <a:close/>
                </a:path>
                <a:path w="3295015" h="1647825">
                  <a:moveTo>
                    <a:pt x="0" y="1"/>
                  </a:moveTo>
                  <a:lnTo>
                    <a:pt x="823603" y="1"/>
                  </a:lnTo>
                  <a:lnTo>
                    <a:pt x="825016" y="48569"/>
                  </a:lnTo>
                  <a:lnTo>
                    <a:pt x="829144" y="96050"/>
                  </a:lnTo>
                  <a:lnTo>
                    <a:pt x="835954" y="142894"/>
                  </a:lnTo>
                  <a:lnTo>
                    <a:pt x="845355" y="188846"/>
                  </a:lnTo>
                  <a:lnTo>
                    <a:pt x="857268" y="233830"/>
                  </a:lnTo>
                  <a:lnTo>
                    <a:pt x="871618" y="277768"/>
                  </a:lnTo>
                  <a:lnTo>
                    <a:pt x="888326" y="320584"/>
                  </a:lnTo>
                  <a:lnTo>
                    <a:pt x="907315" y="362201"/>
                  </a:lnTo>
                  <a:lnTo>
                    <a:pt x="928508" y="402540"/>
                  </a:lnTo>
                  <a:lnTo>
                    <a:pt x="951828" y="441525"/>
                  </a:lnTo>
                  <a:lnTo>
                    <a:pt x="977197" y="479078"/>
                  </a:lnTo>
                  <a:lnTo>
                    <a:pt x="1004539" y="515123"/>
                  </a:lnTo>
                  <a:lnTo>
                    <a:pt x="1033776" y="549581"/>
                  </a:lnTo>
                  <a:lnTo>
                    <a:pt x="1064830" y="582376"/>
                  </a:lnTo>
                  <a:lnTo>
                    <a:pt x="1097626" y="613431"/>
                  </a:lnTo>
                  <a:lnTo>
                    <a:pt x="1132084" y="642668"/>
                  </a:lnTo>
                  <a:lnTo>
                    <a:pt x="1168129" y="670009"/>
                  </a:lnTo>
                  <a:lnTo>
                    <a:pt x="1205682" y="695379"/>
                  </a:lnTo>
                  <a:lnTo>
                    <a:pt x="1244667" y="718699"/>
                  </a:lnTo>
                  <a:lnTo>
                    <a:pt x="1285006" y="739892"/>
                  </a:lnTo>
                  <a:lnTo>
                    <a:pt x="1326622" y="758881"/>
                  </a:lnTo>
                  <a:lnTo>
                    <a:pt x="1369438" y="775589"/>
                  </a:lnTo>
                  <a:lnTo>
                    <a:pt x="1413377" y="789938"/>
                  </a:lnTo>
                  <a:lnTo>
                    <a:pt x="1458361" y="801852"/>
                  </a:lnTo>
                  <a:lnTo>
                    <a:pt x="1504313" y="811253"/>
                  </a:lnTo>
                  <a:lnTo>
                    <a:pt x="1551156" y="818063"/>
                  </a:lnTo>
                  <a:lnTo>
                    <a:pt x="1598813" y="822206"/>
                  </a:lnTo>
                  <a:lnTo>
                    <a:pt x="1647206" y="823604"/>
                  </a:lnTo>
                  <a:lnTo>
                    <a:pt x="220548" y="823604"/>
                  </a:lnTo>
                  <a:lnTo>
                    <a:pt x="188075" y="765067"/>
                  </a:lnTo>
                  <a:lnTo>
                    <a:pt x="167423" y="724399"/>
                  </a:lnTo>
                  <a:lnTo>
                    <a:pt x="147874" y="683092"/>
                  </a:lnTo>
                  <a:lnTo>
                    <a:pt x="129445" y="641167"/>
                  </a:lnTo>
                  <a:lnTo>
                    <a:pt x="112157" y="598641"/>
                  </a:lnTo>
                  <a:lnTo>
                    <a:pt x="96029" y="555534"/>
                  </a:lnTo>
                  <a:lnTo>
                    <a:pt x="81081" y="511867"/>
                  </a:lnTo>
                  <a:lnTo>
                    <a:pt x="67331" y="467657"/>
                  </a:lnTo>
                  <a:lnTo>
                    <a:pt x="54799" y="422925"/>
                  </a:lnTo>
                  <a:lnTo>
                    <a:pt x="43504" y="377689"/>
                  </a:lnTo>
                  <a:lnTo>
                    <a:pt x="33465" y="331969"/>
                  </a:lnTo>
                  <a:lnTo>
                    <a:pt x="24702" y="285785"/>
                  </a:lnTo>
                  <a:lnTo>
                    <a:pt x="17235" y="239155"/>
                  </a:lnTo>
                  <a:lnTo>
                    <a:pt x="11082" y="192099"/>
                  </a:lnTo>
                  <a:lnTo>
                    <a:pt x="6262" y="144638"/>
                  </a:lnTo>
                  <a:lnTo>
                    <a:pt x="2796" y="96787"/>
                  </a:lnTo>
                  <a:lnTo>
                    <a:pt x="699" y="4839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699099" y="3358879"/>
              <a:ext cx="768350" cy="704215"/>
            </a:xfrm>
            <a:custGeom>
              <a:rect l="l" t="t" r="r" b="b"/>
              <a:pathLst>
                <a:path w="768350" h="704214">
                  <a:moveTo>
                    <a:pt x="262008" y="398247"/>
                  </a:moveTo>
                  <a:lnTo>
                    <a:pt x="215360" y="370245"/>
                  </a:lnTo>
                  <a:lnTo>
                    <a:pt x="170266" y="340687"/>
                  </a:lnTo>
                  <a:lnTo>
                    <a:pt x="127505" y="307241"/>
                  </a:lnTo>
                  <a:lnTo>
                    <a:pt x="88631" y="268349"/>
                  </a:lnTo>
                  <a:lnTo>
                    <a:pt x="62975" y="234125"/>
                  </a:lnTo>
                  <a:lnTo>
                    <a:pt x="41206" y="195234"/>
                  </a:lnTo>
                  <a:lnTo>
                    <a:pt x="34208" y="182011"/>
                  </a:lnTo>
                  <a:lnTo>
                    <a:pt x="27988" y="168010"/>
                  </a:lnTo>
                  <a:lnTo>
                    <a:pt x="23324" y="152453"/>
                  </a:lnTo>
                  <a:lnTo>
                    <a:pt x="17881" y="136119"/>
                  </a:lnTo>
                  <a:lnTo>
                    <a:pt x="6997" y="84005"/>
                  </a:lnTo>
                  <a:lnTo>
                    <a:pt x="3109" y="45891"/>
                  </a:lnTo>
                  <a:lnTo>
                    <a:pt x="2332" y="25668"/>
                  </a:lnTo>
                  <a:lnTo>
                    <a:pt x="0" y="0"/>
                  </a:lnTo>
                  <a:lnTo>
                    <a:pt x="25656" y="5444"/>
                  </a:lnTo>
                  <a:lnTo>
                    <a:pt x="195923" y="45113"/>
                  </a:lnTo>
                  <a:lnTo>
                    <a:pt x="239462" y="45113"/>
                  </a:lnTo>
                  <a:lnTo>
                    <a:pt x="238684" y="49002"/>
                  </a:lnTo>
                  <a:lnTo>
                    <a:pt x="236352" y="51336"/>
                  </a:lnTo>
                  <a:lnTo>
                    <a:pt x="43538" y="51336"/>
                  </a:lnTo>
                  <a:lnTo>
                    <a:pt x="45093" y="66114"/>
                  </a:lnTo>
                  <a:lnTo>
                    <a:pt x="46648" y="81671"/>
                  </a:lnTo>
                  <a:lnTo>
                    <a:pt x="48980" y="95672"/>
                  </a:lnTo>
                  <a:lnTo>
                    <a:pt x="52868" y="110451"/>
                  </a:lnTo>
                  <a:lnTo>
                    <a:pt x="55978" y="123674"/>
                  </a:lnTo>
                  <a:lnTo>
                    <a:pt x="59865" y="137675"/>
                  </a:lnTo>
                  <a:lnTo>
                    <a:pt x="64530" y="149342"/>
                  </a:lnTo>
                  <a:lnTo>
                    <a:pt x="69195" y="161787"/>
                  </a:lnTo>
                  <a:lnTo>
                    <a:pt x="74637" y="172677"/>
                  </a:lnTo>
                  <a:lnTo>
                    <a:pt x="79302" y="183567"/>
                  </a:lnTo>
                  <a:lnTo>
                    <a:pt x="91741" y="204568"/>
                  </a:lnTo>
                  <a:lnTo>
                    <a:pt x="118953" y="241903"/>
                  </a:lnTo>
                  <a:lnTo>
                    <a:pt x="148497" y="272239"/>
                  </a:lnTo>
                  <a:lnTo>
                    <a:pt x="199033" y="311908"/>
                  </a:lnTo>
                  <a:lnTo>
                    <a:pt x="253456" y="346910"/>
                  </a:lnTo>
                  <a:lnTo>
                    <a:pt x="307361" y="346910"/>
                  </a:lnTo>
                  <a:lnTo>
                    <a:pt x="309434" y="348466"/>
                  </a:lnTo>
                  <a:lnTo>
                    <a:pt x="314099" y="351577"/>
                  </a:lnTo>
                  <a:lnTo>
                    <a:pt x="316432" y="352355"/>
                  </a:lnTo>
                  <a:lnTo>
                    <a:pt x="582328" y="352355"/>
                  </a:lnTo>
                  <a:lnTo>
                    <a:pt x="576885" y="356244"/>
                  </a:lnTo>
                  <a:lnTo>
                    <a:pt x="554339" y="370245"/>
                  </a:lnTo>
                  <a:lnTo>
                    <a:pt x="537493" y="380357"/>
                  </a:lnTo>
                  <a:lnTo>
                    <a:pt x="272893" y="380357"/>
                  </a:lnTo>
                  <a:lnTo>
                    <a:pt x="262008" y="398247"/>
                  </a:lnTo>
                  <a:close/>
                </a:path>
                <a:path w="768350" h="704214">
                  <a:moveTo>
                    <a:pt x="766649" y="44336"/>
                  </a:moveTo>
                  <a:lnTo>
                    <a:pt x="575330" y="44336"/>
                  </a:lnTo>
                  <a:lnTo>
                    <a:pt x="583883" y="42780"/>
                  </a:lnTo>
                  <a:lnTo>
                    <a:pt x="743265" y="5444"/>
                  </a:lnTo>
                  <a:lnTo>
                    <a:pt x="768144" y="0"/>
                  </a:lnTo>
                  <a:lnTo>
                    <a:pt x="767366" y="25668"/>
                  </a:lnTo>
                  <a:lnTo>
                    <a:pt x="766649" y="44336"/>
                  </a:lnTo>
                  <a:close/>
                </a:path>
                <a:path w="768350" h="704214">
                  <a:moveTo>
                    <a:pt x="239462" y="45113"/>
                  </a:moveTo>
                  <a:lnTo>
                    <a:pt x="195923" y="45113"/>
                  </a:lnTo>
                  <a:lnTo>
                    <a:pt x="199033" y="17889"/>
                  </a:lnTo>
                  <a:lnTo>
                    <a:pt x="572998" y="17889"/>
                  </a:lnTo>
                  <a:lnTo>
                    <a:pt x="574850" y="38891"/>
                  </a:lnTo>
                  <a:lnTo>
                    <a:pt x="252679" y="38891"/>
                  </a:lnTo>
                  <a:lnTo>
                    <a:pt x="243349" y="41224"/>
                  </a:lnTo>
                  <a:lnTo>
                    <a:pt x="241794" y="43558"/>
                  </a:lnTo>
                  <a:lnTo>
                    <a:pt x="239462" y="45113"/>
                  </a:lnTo>
                  <a:close/>
                </a:path>
                <a:path w="768350" h="704214">
                  <a:moveTo>
                    <a:pt x="582328" y="352355"/>
                  </a:moveTo>
                  <a:lnTo>
                    <a:pt x="323429" y="352355"/>
                  </a:lnTo>
                  <a:lnTo>
                    <a:pt x="325761" y="351577"/>
                  </a:lnTo>
                  <a:lnTo>
                    <a:pt x="329649" y="350021"/>
                  </a:lnTo>
                  <a:lnTo>
                    <a:pt x="331981" y="347688"/>
                  </a:lnTo>
                  <a:lnTo>
                    <a:pt x="333536" y="345354"/>
                  </a:lnTo>
                  <a:lnTo>
                    <a:pt x="335091" y="339132"/>
                  </a:lnTo>
                  <a:lnTo>
                    <a:pt x="335868" y="336798"/>
                  </a:lnTo>
                  <a:lnTo>
                    <a:pt x="335091" y="332909"/>
                  </a:lnTo>
                  <a:lnTo>
                    <a:pt x="334313" y="330576"/>
                  </a:lnTo>
                  <a:lnTo>
                    <a:pt x="332758" y="327464"/>
                  </a:lnTo>
                  <a:lnTo>
                    <a:pt x="323429" y="312686"/>
                  </a:lnTo>
                  <a:lnTo>
                    <a:pt x="314099" y="297129"/>
                  </a:lnTo>
                  <a:lnTo>
                    <a:pt x="293885" y="249682"/>
                  </a:lnTo>
                  <a:lnTo>
                    <a:pt x="279890" y="199901"/>
                  </a:lnTo>
                  <a:lnTo>
                    <a:pt x="270561" y="129119"/>
                  </a:lnTo>
                  <a:lnTo>
                    <a:pt x="269006" y="54447"/>
                  </a:lnTo>
                  <a:lnTo>
                    <a:pt x="268228" y="52114"/>
                  </a:lnTo>
                  <a:lnTo>
                    <a:pt x="266673" y="49002"/>
                  </a:lnTo>
                  <a:lnTo>
                    <a:pt x="265896" y="45891"/>
                  </a:lnTo>
                  <a:lnTo>
                    <a:pt x="262008" y="42002"/>
                  </a:lnTo>
                  <a:lnTo>
                    <a:pt x="258898" y="40446"/>
                  </a:lnTo>
                  <a:lnTo>
                    <a:pt x="252679" y="38891"/>
                  </a:lnTo>
                  <a:lnTo>
                    <a:pt x="574850" y="38891"/>
                  </a:lnTo>
                  <a:lnTo>
                    <a:pt x="575330" y="44336"/>
                  </a:lnTo>
                  <a:lnTo>
                    <a:pt x="766649" y="44336"/>
                  </a:lnTo>
                  <a:lnTo>
                    <a:pt x="766589" y="45891"/>
                  </a:lnTo>
                  <a:lnTo>
                    <a:pt x="765936" y="51336"/>
                  </a:lnTo>
                  <a:lnTo>
                    <a:pt x="726160" y="51336"/>
                  </a:lnTo>
                  <a:lnTo>
                    <a:pt x="616536" y="75448"/>
                  </a:lnTo>
                  <a:lnTo>
                    <a:pt x="620777" y="84782"/>
                  </a:lnTo>
                  <a:lnTo>
                    <a:pt x="576885" y="84782"/>
                  </a:lnTo>
                  <a:lnTo>
                    <a:pt x="576108" y="122118"/>
                  </a:lnTo>
                  <a:lnTo>
                    <a:pt x="568333" y="192123"/>
                  </a:lnTo>
                  <a:lnTo>
                    <a:pt x="559004" y="241125"/>
                  </a:lnTo>
                  <a:lnTo>
                    <a:pt x="549674" y="272239"/>
                  </a:lnTo>
                  <a:lnTo>
                    <a:pt x="545009" y="287795"/>
                  </a:lnTo>
                  <a:lnTo>
                    <a:pt x="538789" y="301796"/>
                  </a:lnTo>
                  <a:lnTo>
                    <a:pt x="532569" y="316575"/>
                  </a:lnTo>
                  <a:lnTo>
                    <a:pt x="527127" y="330576"/>
                  </a:lnTo>
                  <a:lnTo>
                    <a:pt x="520130" y="344577"/>
                  </a:lnTo>
                  <a:lnTo>
                    <a:pt x="593212" y="344577"/>
                  </a:lnTo>
                  <a:lnTo>
                    <a:pt x="582328" y="352355"/>
                  </a:lnTo>
                  <a:close/>
                </a:path>
                <a:path w="768350" h="704214">
                  <a:moveTo>
                    <a:pt x="177264" y="118229"/>
                  </a:moveTo>
                  <a:lnTo>
                    <a:pt x="141500" y="101117"/>
                  </a:lnTo>
                  <a:lnTo>
                    <a:pt x="153162" y="75448"/>
                  </a:lnTo>
                  <a:lnTo>
                    <a:pt x="43538" y="51336"/>
                  </a:lnTo>
                  <a:lnTo>
                    <a:pt x="236352" y="51336"/>
                  </a:lnTo>
                  <a:lnTo>
                    <a:pt x="236352" y="79338"/>
                  </a:lnTo>
                  <a:lnTo>
                    <a:pt x="195146" y="79338"/>
                  </a:lnTo>
                  <a:lnTo>
                    <a:pt x="177264" y="118229"/>
                  </a:lnTo>
                  <a:close/>
                </a:path>
                <a:path w="768350" h="704214">
                  <a:moveTo>
                    <a:pt x="593212" y="344577"/>
                  </a:moveTo>
                  <a:lnTo>
                    <a:pt x="520130" y="344577"/>
                  </a:lnTo>
                  <a:lnTo>
                    <a:pt x="555894" y="322019"/>
                  </a:lnTo>
                  <a:lnTo>
                    <a:pt x="572221" y="310352"/>
                  </a:lnTo>
                  <a:lnTo>
                    <a:pt x="589325" y="297907"/>
                  </a:lnTo>
                  <a:lnTo>
                    <a:pt x="605652" y="285462"/>
                  </a:lnTo>
                  <a:lnTo>
                    <a:pt x="620424" y="271461"/>
                  </a:lnTo>
                  <a:lnTo>
                    <a:pt x="635973" y="257460"/>
                  </a:lnTo>
                  <a:lnTo>
                    <a:pt x="649968" y="241903"/>
                  </a:lnTo>
                  <a:lnTo>
                    <a:pt x="664740" y="224013"/>
                  </a:lnTo>
                  <a:lnTo>
                    <a:pt x="677180" y="204568"/>
                  </a:lnTo>
                  <a:lnTo>
                    <a:pt x="688842" y="183567"/>
                  </a:lnTo>
                  <a:lnTo>
                    <a:pt x="695062" y="172677"/>
                  </a:lnTo>
                  <a:lnTo>
                    <a:pt x="699726" y="161787"/>
                  </a:lnTo>
                  <a:lnTo>
                    <a:pt x="704391" y="149342"/>
                  </a:lnTo>
                  <a:lnTo>
                    <a:pt x="709056" y="137675"/>
                  </a:lnTo>
                  <a:lnTo>
                    <a:pt x="712943" y="123674"/>
                  </a:lnTo>
                  <a:lnTo>
                    <a:pt x="716053" y="110451"/>
                  </a:lnTo>
                  <a:lnTo>
                    <a:pt x="719163" y="95672"/>
                  </a:lnTo>
                  <a:lnTo>
                    <a:pt x="722273" y="81671"/>
                  </a:lnTo>
                  <a:lnTo>
                    <a:pt x="724605" y="66114"/>
                  </a:lnTo>
                  <a:lnTo>
                    <a:pt x="726160" y="51336"/>
                  </a:lnTo>
                  <a:lnTo>
                    <a:pt x="765936" y="51336"/>
                  </a:lnTo>
                  <a:lnTo>
                    <a:pt x="758814" y="102672"/>
                  </a:lnTo>
                  <a:lnTo>
                    <a:pt x="750262" y="136119"/>
                  </a:lnTo>
                  <a:lnTo>
                    <a:pt x="746375" y="152453"/>
                  </a:lnTo>
                  <a:lnTo>
                    <a:pt x="740155" y="168010"/>
                  </a:lnTo>
                  <a:lnTo>
                    <a:pt x="734713" y="182011"/>
                  </a:lnTo>
                  <a:lnTo>
                    <a:pt x="727715" y="195234"/>
                  </a:lnTo>
                  <a:lnTo>
                    <a:pt x="705946" y="234125"/>
                  </a:lnTo>
                  <a:lnTo>
                    <a:pt x="679512" y="268349"/>
                  </a:lnTo>
                  <a:lnTo>
                    <a:pt x="641416" y="307241"/>
                  </a:lnTo>
                  <a:lnTo>
                    <a:pt x="620424" y="325131"/>
                  </a:lnTo>
                  <a:lnTo>
                    <a:pt x="593212" y="344577"/>
                  </a:lnTo>
                  <a:close/>
                </a:path>
                <a:path w="768350" h="704214">
                  <a:moveTo>
                    <a:pt x="307361" y="346910"/>
                  </a:moveTo>
                  <a:lnTo>
                    <a:pt x="253456" y="346910"/>
                  </a:lnTo>
                  <a:lnTo>
                    <a:pt x="245681" y="332909"/>
                  </a:lnTo>
                  <a:lnTo>
                    <a:pt x="227022" y="288573"/>
                  </a:lnTo>
                  <a:lnTo>
                    <a:pt x="222357" y="272239"/>
                  </a:lnTo>
                  <a:lnTo>
                    <a:pt x="216915" y="257460"/>
                  </a:lnTo>
                  <a:lnTo>
                    <a:pt x="213027" y="240348"/>
                  </a:lnTo>
                  <a:lnTo>
                    <a:pt x="205253" y="207679"/>
                  </a:lnTo>
                  <a:lnTo>
                    <a:pt x="200588" y="171899"/>
                  </a:lnTo>
                  <a:lnTo>
                    <a:pt x="199033" y="154009"/>
                  </a:lnTo>
                  <a:lnTo>
                    <a:pt x="196700" y="135341"/>
                  </a:lnTo>
                  <a:lnTo>
                    <a:pt x="195923" y="117451"/>
                  </a:lnTo>
                  <a:lnTo>
                    <a:pt x="195146" y="79338"/>
                  </a:lnTo>
                  <a:lnTo>
                    <a:pt x="236352" y="79338"/>
                  </a:lnTo>
                  <a:lnTo>
                    <a:pt x="236352" y="93339"/>
                  </a:lnTo>
                  <a:lnTo>
                    <a:pt x="238684" y="132230"/>
                  </a:lnTo>
                  <a:lnTo>
                    <a:pt x="244904" y="188233"/>
                  </a:lnTo>
                  <a:lnTo>
                    <a:pt x="257343" y="242681"/>
                  </a:lnTo>
                  <a:lnTo>
                    <a:pt x="270561" y="278461"/>
                  </a:lnTo>
                  <a:lnTo>
                    <a:pt x="306324" y="346132"/>
                  </a:lnTo>
                  <a:lnTo>
                    <a:pt x="307361" y="346910"/>
                  </a:lnTo>
                  <a:close/>
                </a:path>
                <a:path w="768350" h="704214">
                  <a:moveTo>
                    <a:pt x="591657" y="118229"/>
                  </a:moveTo>
                  <a:lnTo>
                    <a:pt x="576885" y="84782"/>
                  </a:lnTo>
                  <a:lnTo>
                    <a:pt x="620777" y="84782"/>
                  </a:lnTo>
                  <a:lnTo>
                    <a:pt x="628199" y="101117"/>
                  </a:lnTo>
                  <a:lnTo>
                    <a:pt x="591657" y="118229"/>
                  </a:lnTo>
                  <a:close/>
                </a:path>
                <a:path w="768350" h="704214">
                  <a:moveTo>
                    <a:pt x="428388" y="465140"/>
                  </a:moveTo>
                  <a:lnTo>
                    <a:pt x="343643" y="465140"/>
                  </a:lnTo>
                  <a:lnTo>
                    <a:pt x="324206" y="445694"/>
                  </a:lnTo>
                  <a:lnTo>
                    <a:pt x="305547" y="424693"/>
                  </a:lnTo>
                  <a:lnTo>
                    <a:pt x="288442" y="403692"/>
                  </a:lnTo>
                  <a:lnTo>
                    <a:pt x="272893" y="380357"/>
                  </a:lnTo>
                  <a:lnTo>
                    <a:pt x="537493" y="380357"/>
                  </a:lnTo>
                  <a:lnTo>
                    <a:pt x="534902" y="381912"/>
                  </a:lnTo>
                  <a:lnTo>
                    <a:pt x="497583" y="381912"/>
                  </a:lnTo>
                  <a:lnTo>
                    <a:pt x="482033" y="405247"/>
                  </a:lnTo>
                  <a:lnTo>
                    <a:pt x="465707" y="426248"/>
                  </a:lnTo>
                  <a:lnTo>
                    <a:pt x="447825" y="446472"/>
                  </a:lnTo>
                  <a:lnTo>
                    <a:pt x="428388" y="465140"/>
                  </a:lnTo>
                  <a:close/>
                </a:path>
                <a:path w="768350" h="704214">
                  <a:moveTo>
                    <a:pt x="507690" y="398247"/>
                  </a:moveTo>
                  <a:lnTo>
                    <a:pt x="497583" y="381912"/>
                  </a:lnTo>
                  <a:lnTo>
                    <a:pt x="534902" y="381912"/>
                  </a:lnTo>
                  <a:lnTo>
                    <a:pt x="507690" y="398247"/>
                  </a:lnTo>
                  <a:close/>
                </a:path>
                <a:path w="768350" h="704214">
                  <a:moveTo>
                    <a:pt x="446270" y="518032"/>
                  </a:moveTo>
                  <a:lnTo>
                    <a:pt x="324984" y="518032"/>
                  </a:lnTo>
                  <a:lnTo>
                    <a:pt x="320319" y="516476"/>
                  </a:lnTo>
                  <a:lnTo>
                    <a:pt x="314877" y="514143"/>
                  </a:lnTo>
                  <a:lnTo>
                    <a:pt x="305547" y="502475"/>
                  </a:lnTo>
                  <a:lnTo>
                    <a:pt x="303992" y="497030"/>
                  </a:lnTo>
                  <a:lnTo>
                    <a:pt x="303215" y="492364"/>
                  </a:lnTo>
                  <a:lnTo>
                    <a:pt x="303992" y="486141"/>
                  </a:lnTo>
                  <a:lnTo>
                    <a:pt x="305547" y="482252"/>
                  </a:lnTo>
                  <a:lnTo>
                    <a:pt x="308657" y="476807"/>
                  </a:lnTo>
                  <a:lnTo>
                    <a:pt x="311767" y="473696"/>
                  </a:lnTo>
                  <a:lnTo>
                    <a:pt x="314877" y="469806"/>
                  </a:lnTo>
                  <a:lnTo>
                    <a:pt x="320319" y="467473"/>
                  </a:lnTo>
                  <a:lnTo>
                    <a:pt x="324984" y="465918"/>
                  </a:lnTo>
                  <a:lnTo>
                    <a:pt x="330426" y="465140"/>
                  </a:lnTo>
                  <a:lnTo>
                    <a:pt x="440827" y="465140"/>
                  </a:lnTo>
                  <a:lnTo>
                    <a:pt x="467261" y="486141"/>
                  </a:lnTo>
                  <a:lnTo>
                    <a:pt x="467261" y="497030"/>
                  </a:lnTo>
                  <a:lnTo>
                    <a:pt x="465707" y="502475"/>
                  </a:lnTo>
                  <a:lnTo>
                    <a:pt x="459487" y="510254"/>
                  </a:lnTo>
                  <a:lnTo>
                    <a:pt x="455599" y="514143"/>
                  </a:lnTo>
                  <a:lnTo>
                    <a:pt x="450935" y="516476"/>
                  </a:lnTo>
                  <a:lnTo>
                    <a:pt x="446270" y="518032"/>
                  </a:lnTo>
                  <a:close/>
                </a:path>
                <a:path w="768350" h="704214">
                  <a:moveTo>
                    <a:pt x="492918" y="665041"/>
                  </a:moveTo>
                  <a:lnTo>
                    <a:pt x="279113" y="665041"/>
                  </a:lnTo>
                  <a:lnTo>
                    <a:pt x="290775" y="651818"/>
                  </a:lnTo>
                  <a:lnTo>
                    <a:pt x="301659" y="637039"/>
                  </a:lnTo>
                  <a:lnTo>
                    <a:pt x="320319" y="603593"/>
                  </a:lnTo>
                  <a:lnTo>
                    <a:pt x="331981" y="563924"/>
                  </a:lnTo>
                  <a:lnTo>
                    <a:pt x="338978" y="518032"/>
                  </a:lnTo>
                  <a:lnTo>
                    <a:pt x="433053" y="518032"/>
                  </a:lnTo>
                  <a:lnTo>
                    <a:pt x="439272" y="563924"/>
                  </a:lnTo>
                  <a:lnTo>
                    <a:pt x="451712" y="603593"/>
                  </a:lnTo>
                  <a:lnTo>
                    <a:pt x="470371" y="637039"/>
                  </a:lnTo>
                  <a:lnTo>
                    <a:pt x="481256" y="651818"/>
                  </a:lnTo>
                  <a:lnTo>
                    <a:pt x="492918" y="665041"/>
                  </a:lnTo>
                  <a:close/>
                </a:path>
                <a:path w="768350" h="704214">
                  <a:moveTo>
                    <a:pt x="554339" y="703933"/>
                  </a:moveTo>
                  <a:lnTo>
                    <a:pt x="220025" y="703933"/>
                  </a:lnTo>
                  <a:lnTo>
                    <a:pt x="231687" y="665041"/>
                  </a:lnTo>
                  <a:lnTo>
                    <a:pt x="541899" y="665041"/>
                  </a:lnTo>
                  <a:lnTo>
                    <a:pt x="554339" y="703933"/>
                  </a:lnTo>
                  <a:close/>
                </a:path>
              </a:pathLst>
            </a:custGeom>
            <a:solidFill>
              <a:srgbClr val="0089B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>
                <a:solidFill>
                  <a:srgbClr val="00B6FF"/>
                </a:solidFill>
              </a:rPr>
              <a:t>技术原理简介</a:t>
            </a:r>
            <a:endParaRPr sz="3000"/>
          </a:p>
        </p:txBody>
      </p:sp>
      <p:sp>
        <p:nvSpPr>
          <p:cNvPr id="28" name="object 28"/>
          <p:cNvSpPr txBox="1"/>
          <p:nvPr/>
        </p:nvSpPr>
        <p:spPr>
          <a:xfrm>
            <a:off x="5784436" y="1687162"/>
            <a:ext cx="4496435" cy="566420"/>
          </a:xfrm>
          <a:prstGeom prst="rect">
            <a:avLst/>
          </a:prstGeom>
          <a:solidFill>
            <a:srgbClr val="00B6FF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799690" y="2596563"/>
            <a:ext cx="44659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氮氧传感器是一种用于测量环境中氮氧化物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（NOx）浓度的装置。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784436" y="3120755"/>
            <a:ext cx="4496435" cy="566420"/>
          </a:xfrm>
          <a:prstGeom prst="rect">
            <a:avLst/>
          </a:prstGeom>
          <a:solidFill>
            <a:srgbClr val="005B80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875890" y="3878212"/>
            <a:ext cx="4313555" cy="550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其工作原理基于化学反应或物理效应，将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NOx浓度转换为可测量</a:t>
            </a:r>
            <a:endParaRPr sz="12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250"/>
              </a:spcBef>
            </a:pP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的电信号。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924309" y="5522563"/>
            <a:ext cx="421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常见的技术原理包括电化学、光学和化学发光等。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784436" y="4609991"/>
            <a:ext cx="4496435" cy="566420"/>
          </a:xfrm>
          <a:prstGeom prst="rect">
            <a:avLst/>
          </a:prstGeom>
          <a:solidFill>
            <a:srgbClr val="00B6FF"/>
          </a:solidFill>
        </p:spPr>
        <p:txBody>
          <a:bodyPr vert="horz" wrap="square" lIns="0" tIns="11938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776917" y="3720617"/>
            <a:ext cx="4640580" cy="1971039"/>
            <a:chOff x="3776917" y="3720617"/>
            <a:chExt cx="4640580" cy="1971039"/>
          </a:xfrm>
        </p:grpSpPr>
        <p:sp>
          <p:nvSpPr>
            <p:cNvPr id="3" name="object 3"/>
            <p:cNvSpPr/>
            <p:nvPr/>
          </p:nvSpPr>
          <p:spPr>
            <a:xfrm>
              <a:off x="5012266" y="3720617"/>
              <a:ext cx="2167890" cy="1834514"/>
            </a:xfrm>
            <a:custGeom>
              <a:rect l="l" t="t" r="r" b="b"/>
              <a:pathLst>
                <a:path w="2167890" h="1834514">
                  <a:moveTo>
                    <a:pt x="1083733" y="1834100"/>
                  </a:moveTo>
                  <a:lnTo>
                    <a:pt x="0" y="0"/>
                  </a:lnTo>
                  <a:lnTo>
                    <a:pt x="2167466" y="0"/>
                  </a:lnTo>
                  <a:lnTo>
                    <a:pt x="1083733" y="1834100"/>
                  </a:lnTo>
                  <a:close/>
                </a:path>
              </a:pathLst>
            </a:custGeom>
            <a:solidFill>
              <a:srgbClr val="005B8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776916" y="3865016"/>
              <a:ext cx="4640580" cy="1826895"/>
            </a:xfrm>
            <a:custGeom>
              <a:rect l="l" t="t" r="r" b="b"/>
              <a:pathLst>
                <a:path w="4640580" h="1826895">
                  <a:moveTo>
                    <a:pt x="2167458" y="1826285"/>
                  </a:moveTo>
                  <a:lnTo>
                    <a:pt x="1083729" y="0"/>
                  </a:lnTo>
                  <a:lnTo>
                    <a:pt x="0" y="1826285"/>
                  </a:lnTo>
                  <a:lnTo>
                    <a:pt x="2167458" y="1826285"/>
                  </a:lnTo>
                  <a:close/>
                </a:path>
                <a:path w="4640580" h="1826895">
                  <a:moveTo>
                    <a:pt x="4640237" y="1826285"/>
                  </a:moveTo>
                  <a:lnTo>
                    <a:pt x="3556508" y="0"/>
                  </a:lnTo>
                  <a:lnTo>
                    <a:pt x="2472779" y="1826285"/>
                  </a:lnTo>
                  <a:lnTo>
                    <a:pt x="4640237" y="1826285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5012266" y="1711093"/>
            <a:ext cx="2167890" cy="1831975"/>
            <a:chOff x="5012266" y="1711093"/>
            <a:chExt cx="2167890" cy="1831975"/>
          </a:xfrm>
        </p:grpSpPr>
        <p:sp>
          <p:nvSpPr>
            <p:cNvPr id="6" name="object 6"/>
            <p:cNvSpPr/>
            <p:nvPr/>
          </p:nvSpPr>
          <p:spPr>
            <a:xfrm>
              <a:off x="5012266" y="1711093"/>
              <a:ext cx="2167890" cy="1826895"/>
            </a:xfrm>
            <a:custGeom>
              <a:rect l="l" t="t" r="r" b="b"/>
              <a:pathLst>
                <a:path w="2167890" h="1826895">
                  <a:moveTo>
                    <a:pt x="2167466" y="1826279"/>
                  </a:moveTo>
                  <a:lnTo>
                    <a:pt x="0" y="1826279"/>
                  </a:lnTo>
                  <a:lnTo>
                    <a:pt x="1083733" y="0"/>
                  </a:lnTo>
                  <a:lnTo>
                    <a:pt x="2167466" y="1826279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743787" y="3022600"/>
              <a:ext cx="704850" cy="520700"/>
            </a:xfrm>
            <a:custGeom>
              <a:rect l="l" t="t" r="r" b="b"/>
              <a:pathLst>
                <a:path w="704850" h="520700">
                  <a:moveTo>
                    <a:pt x="528320" y="520192"/>
                  </a:moveTo>
                  <a:lnTo>
                    <a:pt x="176106" y="520192"/>
                  </a:lnTo>
                  <a:lnTo>
                    <a:pt x="176106" y="260095"/>
                  </a:lnTo>
                  <a:lnTo>
                    <a:pt x="0" y="260095"/>
                  </a:lnTo>
                  <a:lnTo>
                    <a:pt x="352213" y="0"/>
                  </a:lnTo>
                  <a:lnTo>
                    <a:pt x="704427" y="260095"/>
                  </a:lnTo>
                  <a:lnTo>
                    <a:pt x="528320" y="260095"/>
                  </a:lnTo>
                  <a:lnTo>
                    <a:pt x="528320" y="520192"/>
                  </a:lnTo>
                  <a:close/>
                </a:path>
              </a:pathLst>
            </a:custGeom>
            <a:solidFill>
              <a:srgbClr val="001C4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/>
          <p:nvPr/>
        </p:nvSpPr>
        <p:spPr>
          <a:xfrm>
            <a:off x="6627667" y="4632503"/>
            <a:ext cx="537210" cy="604520"/>
          </a:xfrm>
          <a:custGeom>
            <a:rect l="l" t="t" r="r" b="b"/>
            <a:pathLst>
              <a:path w="537209" h="604520">
                <a:moveTo>
                  <a:pt x="0" y="319014"/>
                </a:moveTo>
                <a:lnTo>
                  <a:pt x="181333" y="17066"/>
                </a:lnTo>
                <a:lnTo>
                  <a:pt x="404310" y="150974"/>
                </a:lnTo>
                <a:lnTo>
                  <a:pt x="494977" y="0"/>
                </a:lnTo>
                <a:lnTo>
                  <a:pt x="536620" y="435855"/>
                </a:lnTo>
                <a:lnTo>
                  <a:pt x="132309" y="603896"/>
                </a:lnTo>
                <a:lnTo>
                  <a:pt x="222976" y="452921"/>
                </a:lnTo>
                <a:lnTo>
                  <a:pt x="0" y="319014"/>
                </a:lnTo>
                <a:close/>
              </a:path>
            </a:pathLst>
          </a:custGeom>
          <a:solidFill>
            <a:srgbClr val="001C4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038631" y="4614591"/>
            <a:ext cx="538480" cy="608330"/>
          </a:xfrm>
          <a:custGeom>
            <a:rect l="l" t="t" r="r" b="b"/>
            <a:pathLst>
              <a:path w="538479" h="608329">
                <a:moveTo>
                  <a:pt x="359898" y="20535"/>
                </a:moveTo>
                <a:lnTo>
                  <a:pt x="537880" y="324470"/>
                </a:lnTo>
                <a:lnTo>
                  <a:pt x="313435" y="455903"/>
                </a:lnTo>
                <a:lnTo>
                  <a:pt x="402426" y="607871"/>
                </a:lnTo>
                <a:lnTo>
                  <a:pt x="0" y="435368"/>
                </a:lnTo>
                <a:lnTo>
                  <a:pt x="46463" y="0"/>
                </a:lnTo>
                <a:lnTo>
                  <a:pt x="135454" y="151967"/>
                </a:lnTo>
                <a:lnTo>
                  <a:pt x="359898" y="20535"/>
                </a:lnTo>
                <a:close/>
              </a:path>
            </a:pathLst>
          </a:custGeom>
          <a:solidFill>
            <a:srgbClr val="001C4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0" name="object 10"/>
          <p:cNvGrpSpPr/>
          <p:nvPr/>
        </p:nvGrpSpPr>
        <p:grpSpPr>
          <a:xfrm>
            <a:off x="6818376" y="3216316"/>
            <a:ext cx="4231005" cy="151765"/>
            <a:chOff x="6818376" y="3216316"/>
            <a:chExt cx="4231005" cy="151765"/>
          </a:xfrm>
        </p:grpSpPr>
        <p:sp>
          <p:nvSpPr>
            <p:cNvPr id="11" name="object 11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00B6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897276" y="3216316"/>
              <a:ext cx="151723" cy="151722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7107448" y="1358390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光学氮氧传感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器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107449" y="2122200"/>
            <a:ext cx="3820795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基于光学原理，通过测量气体对光的吸收或散射来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检测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NOx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浓度，具有非接触式测量和抗干扰能力强</a:t>
            </a: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的优势。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240458" y="3652519"/>
            <a:ext cx="26828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化学发光氮氧传感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器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252651" y="4504372"/>
            <a:ext cx="3306445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利用化学发光反应测量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NOx浓度，具有高灵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敏度和宽测量范围的特点，但需要复杂的设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备和操作。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7345622" y="5559890"/>
            <a:ext cx="4231005" cy="151765"/>
            <a:chOff x="7345622" y="5559890"/>
            <a:chExt cx="4231005" cy="151765"/>
          </a:xfrm>
        </p:grpSpPr>
        <p:sp>
          <p:nvSpPr>
            <p:cNvPr id="19" name="object 19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00B6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424522" y="5559890"/>
              <a:ext cx="151723" cy="151722"/>
            </a:xfrm>
            <a:prstGeom prst="rect">
              <a:avLst/>
            </a:prstGeom>
          </p:spPr>
        </p:pic>
      </p:grpSp>
      <p:grpSp>
        <p:nvGrpSpPr>
          <p:cNvPr id="22" name="object 22"/>
          <p:cNvGrpSpPr/>
          <p:nvPr/>
        </p:nvGrpSpPr>
        <p:grpSpPr>
          <a:xfrm>
            <a:off x="904944" y="4510023"/>
            <a:ext cx="3793490" cy="151765"/>
            <a:chOff x="904944" y="4510023"/>
            <a:chExt cx="3793490" cy="151765"/>
          </a:xfrm>
        </p:grpSpPr>
        <p:sp>
          <p:nvSpPr>
            <p:cNvPr id="23" name="object 23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3793067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0" y="0"/>
                  </a:moveTo>
                  <a:lnTo>
                    <a:pt x="3793067" y="0"/>
                  </a:lnTo>
                </a:path>
              </a:pathLst>
            </a:custGeom>
            <a:ln w="9525">
              <a:solidFill>
                <a:srgbClr val="00B6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5" name="object 2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04945" y="4510023"/>
              <a:ext cx="151722" cy="151722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980130" y="2446743"/>
            <a:ext cx="23876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电化学氮氧传感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器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80130" y="3298597"/>
            <a:ext cx="3477895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利用电化学反应测量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NOx浓度，具有响应快、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精度高的特点，但易受温度和湿度影响。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5786411" y="4041306"/>
            <a:ext cx="662305" cy="579120"/>
          </a:xfrm>
          <a:custGeom>
            <a:rect l="l" t="t" r="r" b="b"/>
            <a:pathLst>
              <a:path w="662304" h="579120">
                <a:moveTo>
                  <a:pt x="330923" y="248176"/>
                </a:moveTo>
                <a:lnTo>
                  <a:pt x="0" y="165450"/>
                </a:lnTo>
                <a:lnTo>
                  <a:pt x="0" y="82725"/>
                </a:lnTo>
                <a:lnTo>
                  <a:pt x="330923" y="0"/>
                </a:lnTo>
                <a:lnTo>
                  <a:pt x="661803" y="82725"/>
                </a:lnTo>
                <a:lnTo>
                  <a:pt x="661803" y="165450"/>
                </a:lnTo>
                <a:lnTo>
                  <a:pt x="330923" y="248176"/>
                </a:lnTo>
                <a:close/>
              </a:path>
              <a:path w="662304" h="579120">
                <a:moveTo>
                  <a:pt x="330923" y="413627"/>
                </a:moveTo>
                <a:lnTo>
                  <a:pt x="0" y="330901"/>
                </a:lnTo>
                <a:lnTo>
                  <a:pt x="0" y="248176"/>
                </a:lnTo>
                <a:lnTo>
                  <a:pt x="330923" y="330901"/>
                </a:lnTo>
                <a:lnTo>
                  <a:pt x="661803" y="330901"/>
                </a:lnTo>
                <a:lnTo>
                  <a:pt x="330923" y="413627"/>
                </a:lnTo>
                <a:close/>
              </a:path>
              <a:path w="662304" h="579120">
                <a:moveTo>
                  <a:pt x="661803" y="330901"/>
                </a:moveTo>
                <a:lnTo>
                  <a:pt x="330923" y="330901"/>
                </a:lnTo>
                <a:lnTo>
                  <a:pt x="661803" y="248176"/>
                </a:lnTo>
                <a:lnTo>
                  <a:pt x="661803" y="330901"/>
                </a:lnTo>
                <a:close/>
              </a:path>
              <a:path w="662304" h="579120">
                <a:moveTo>
                  <a:pt x="330923" y="579077"/>
                </a:moveTo>
                <a:lnTo>
                  <a:pt x="0" y="496352"/>
                </a:lnTo>
                <a:lnTo>
                  <a:pt x="0" y="413627"/>
                </a:lnTo>
                <a:lnTo>
                  <a:pt x="330923" y="496352"/>
                </a:lnTo>
                <a:lnTo>
                  <a:pt x="661803" y="496352"/>
                </a:lnTo>
                <a:lnTo>
                  <a:pt x="330923" y="579077"/>
                </a:lnTo>
                <a:close/>
              </a:path>
              <a:path w="662304" h="579120">
                <a:moveTo>
                  <a:pt x="661803" y="496352"/>
                </a:moveTo>
                <a:lnTo>
                  <a:pt x="330923" y="496352"/>
                </a:lnTo>
                <a:lnTo>
                  <a:pt x="661803" y="413627"/>
                </a:lnTo>
                <a:lnTo>
                  <a:pt x="661803" y="496352"/>
                </a:lnTo>
                <a:close/>
              </a:path>
            </a:pathLst>
          </a:custGeom>
          <a:solidFill>
            <a:srgbClr val="CCE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9" name="object 2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0" name="object 5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978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>
                <a:solidFill>
                  <a:srgbClr val="00B6FF"/>
                </a:solidFill>
              </a:rPr>
              <a:t>不同类型氮氧传感器特点比较</a:t>
            </a:r>
            <a:endParaRPr sz="30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784332"/>
            <a:ext cx="3497685" cy="377409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3853565" y="1300997"/>
            <a:ext cx="3657600" cy="2370455"/>
            <a:chOff x="3853565" y="1300997"/>
            <a:chExt cx="3657600" cy="2370455"/>
          </a:xfrm>
        </p:grpSpPr>
        <p:sp>
          <p:nvSpPr>
            <p:cNvPr id="4" name="object 4"/>
            <p:cNvSpPr/>
            <p:nvPr/>
          </p:nvSpPr>
          <p:spPr>
            <a:xfrm>
              <a:off x="3853565" y="1681684"/>
              <a:ext cx="3657600" cy="1990089"/>
            </a:xfrm>
            <a:custGeom>
              <a:rect l="l" t="t" r="r" b="b"/>
              <a:pathLst>
                <a:path w="3657600" h="1990089">
                  <a:moveTo>
                    <a:pt x="3657600" y="1989695"/>
                  </a:moveTo>
                  <a:lnTo>
                    <a:pt x="0" y="1989695"/>
                  </a:lnTo>
                  <a:lnTo>
                    <a:pt x="0" y="0"/>
                  </a:lnTo>
                  <a:lnTo>
                    <a:pt x="3657600" y="0"/>
                  </a:lnTo>
                  <a:lnTo>
                    <a:pt x="3657600" y="1989695"/>
                  </a:lnTo>
                  <a:close/>
                </a:path>
              </a:pathLst>
            </a:custGeom>
            <a:solidFill>
              <a:srgbClr val="405DFF">
                <a:alpha val="78822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853565" y="1300997"/>
              <a:ext cx="3657600" cy="719455"/>
            </a:xfrm>
            <a:custGeom>
              <a:rect l="l" t="t" r="r" b="b"/>
              <a:pathLst>
                <a:path w="3657600" h="719455">
                  <a:moveTo>
                    <a:pt x="3537710" y="719327"/>
                  </a:moveTo>
                  <a:lnTo>
                    <a:pt x="119890" y="719327"/>
                  </a:lnTo>
                  <a:lnTo>
                    <a:pt x="73223" y="709906"/>
                  </a:lnTo>
                  <a:lnTo>
                    <a:pt x="35115" y="684212"/>
                  </a:lnTo>
                  <a:lnTo>
                    <a:pt x="9421" y="646104"/>
                  </a:lnTo>
                  <a:lnTo>
                    <a:pt x="0" y="599437"/>
                  </a:lnTo>
                  <a:lnTo>
                    <a:pt x="0" y="119890"/>
                  </a:lnTo>
                  <a:lnTo>
                    <a:pt x="9421" y="73223"/>
                  </a:lnTo>
                  <a:lnTo>
                    <a:pt x="35115" y="35114"/>
                  </a:lnTo>
                  <a:lnTo>
                    <a:pt x="73224" y="9421"/>
                  </a:lnTo>
                  <a:lnTo>
                    <a:pt x="119890" y="0"/>
                  </a:lnTo>
                  <a:lnTo>
                    <a:pt x="3537709" y="0"/>
                  </a:lnTo>
                  <a:lnTo>
                    <a:pt x="3584375" y="9421"/>
                  </a:lnTo>
                  <a:lnTo>
                    <a:pt x="3622484" y="35115"/>
                  </a:lnTo>
                  <a:lnTo>
                    <a:pt x="3648178" y="73223"/>
                  </a:lnTo>
                  <a:lnTo>
                    <a:pt x="3657600" y="119890"/>
                  </a:lnTo>
                  <a:lnTo>
                    <a:pt x="3657600" y="599437"/>
                  </a:lnTo>
                  <a:lnTo>
                    <a:pt x="3648179" y="646104"/>
                  </a:lnTo>
                  <a:lnTo>
                    <a:pt x="3622485" y="684212"/>
                  </a:lnTo>
                  <a:lnTo>
                    <a:pt x="3584376" y="709906"/>
                  </a:lnTo>
                  <a:lnTo>
                    <a:pt x="3537710" y="719327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4165914" y="2172343"/>
            <a:ext cx="30994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传感器对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NOx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浓度的变化响应能力，高灵敏度可提高测量精度。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177976" y="1487997"/>
            <a:ext cx="63754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20">
                <a:solidFill>
                  <a:srgbClr val="FFFFFF"/>
                </a:solidFill>
                <a:latin typeface="微软雅黑"/>
                <a:cs typeface="微软雅黑"/>
              </a:rPr>
              <a:t>灵敏度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7873178" y="1300997"/>
            <a:ext cx="3657600" cy="2370455"/>
            <a:chOff x="7873178" y="1300997"/>
            <a:chExt cx="3657600" cy="2370455"/>
          </a:xfrm>
        </p:grpSpPr>
        <p:sp>
          <p:nvSpPr>
            <p:cNvPr id="9" name="object 9"/>
            <p:cNvSpPr/>
            <p:nvPr/>
          </p:nvSpPr>
          <p:spPr>
            <a:xfrm>
              <a:off x="7873179" y="1681684"/>
              <a:ext cx="3657600" cy="1990089"/>
            </a:xfrm>
            <a:custGeom>
              <a:rect l="l" t="t" r="r" b="b"/>
              <a:pathLst>
                <a:path w="3657600" h="1990089">
                  <a:moveTo>
                    <a:pt x="3657600" y="1989695"/>
                  </a:moveTo>
                  <a:lnTo>
                    <a:pt x="0" y="1989695"/>
                  </a:lnTo>
                  <a:lnTo>
                    <a:pt x="0" y="0"/>
                  </a:lnTo>
                  <a:lnTo>
                    <a:pt x="3657600" y="0"/>
                  </a:lnTo>
                  <a:lnTo>
                    <a:pt x="3657600" y="1989695"/>
                  </a:lnTo>
                  <a:close/>
                </a:path>
              </a:pathLst>
            </a:custGeom>
            <a:solidFill>
              <a:srgbClr val="405DFF">
                <a:alpha val="78822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873178" y="1300997"/>
              <a:ext cx="3657600" cy="719455"/>
            </a:xfrm>
            <a:custGeom>
              <a:rect l="l" t="t" r="r" b="b"/>
              <a:pathLst>
                <a:path w="3657600" h="719455">
                  <a:moveTo>
                    <a:pt x="3537710" y="719327"/>
                  </a:moveTo>
                  <a:lnTo>
                    <a:pt x="119891" y="719327"/>
                  </a:lnTo>
                  <a:lnTo>
                    <a:pt x="73224" y="709906"/>
                  </a:lnTo>
                  <a:lnTo>
                    <a:pt x="35115" y="684212"/>
                  </a:lnTo>
                  <a:lnTo>
                    <a:pt x="9421" y="646104"/>
                  </a:lnTo>
                  <a:lnTo>
                    <a:pt x="0" y="599437"/>
                  </a:lnTo>
                  <a:lnTo>
                    <a:pt x="0" y="119890"/>
                  </a:lnTo>
                  <a:lnTo>
                    <a:pt x="9421" y="73223"/>
                  </a:lnTo>
                  <a:lnTo>
                    <a:pt x="35115" y="35114"/>
                  </a:lnTo>
                  <a:lnTo>
                    <a:pt x="73224" y="9421"/>
                  </a:lnTo>
                  <a:lnTo>
                    <a:pt x="119890" y="0"/>
                  </a:lnTo>
                  <a:lnTo>
                    <a:pt x="3537710" y="0"/>
                  </a:lnTo>
                  <a:lnTo>
                    <a:pt x="3584376" y="9421"/>
                  </a:lnTo>
                  <a:lnTo>
                    <a:pt x="3622485" y="35115"/>
                  </a:lnTo>
                  <a:lnTo>
                    <a:pt x="3648178" y="73223"/>
                  </a:lnTo>
                  <a:lnTo>
                    <a:pt x="3657600" y="119890"/>
                  </a:lnTo>
                  <a:lnTo>
                    <a:pt x="3657600" y="599437"/>
                  </a:lnTo>
                  <a:lnTo>
                    <a:pt x="3648179" y="646104"/>
                  </a:lnTo>
                  <a:lnTo>
                    <a:pt x="3622485" y="684212"/>
                  </a:lnTo>
                  <a:lnTo>
                    <a:pt x="3584376" y="709906"/>
                  </a:lnTo>
                  <a:lnTo>
                    <a:pt x="3537710" y="719327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8197590" y="1487997"/>
            <a:ext cx="63754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20">
                <a:solidFill>
                  <a:srgbClr val="FFFFFF"/>
                </a:solidFill>
                <a:latin typeface="微软雅黑"/>
                <a:cs typeface="微软雅黑"/>
              </a:rPr>
              <a:t>选择性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3853565" y="3895298"/>
            <a:ext cx="3657600" cy="2308225"/>
            <a:chOff x="3853565" y="3895298"/>
            <a:chExt cx="3657600" cy="2308225"/>
          </a:xfrm>
        </p:grpSpPr>
        <p:sp>
          <p:nvSpPr>
            <p:cNvPr id="13" name="object 13"/>
            <p:cNvSpPr/>
            <p:nvPr/>
          </p:nvSpPr>
          <p:spPr>
            <a:xfrm>
              <a:off x="3853565" y="4213235"/>
              <a:ext cx="3657600" cy="1990089"/>
            </a:xfrm>
            <a:custGeom>
              <a:rect l="l" t="t" r="r" b="b"/>
              <a:pathLst>
                <a:path w="3657600" h="1990089">
                  <a:moveTo>
                    <a:pt x="3657600" y="1989695"/>
                  </a:moveTo>
                  <a:lnTo>
                    <a:pt x="0" y="1989695"/>
                  </a:lnTo>
                  <a:lnTo>
                    <a:pt x="0" y="0"/>
                  </a:lnTo>
                  <a:lnTo>
                    <a:pt x="3657600" y="0"/>
                  </a:lnTo>
                  <a:lnTo>
                    <a:pt x="3657600" y="1989695"/>
                  </a:lnTo>
                  <a:close/>
                </a:path>
              </a:pathLst>
            </a:custGeom>
            <a:solidFill>
              <a:srgbClr val="405D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3853565" y="3895298"/>
              <a:ext cx="3657600" cy="719455"/>
            </a:xfrm>
            <a:custGeom>
              <a:rect l="l" t="t" r="r" b="b"/>
              <a:pathLst>
                <a:path w="3657600" h="719454">
                  <a:moveTo>
                    <a:pt x="3537710" y="719328"/>
                  </a:moveTo>
                  <a:lnTo>
                    <a:pt x="119890" y="719328"/>
                  </a:lnTo>
                  <a:lnTo>
                    <a:pt x="73223" y="709906"/>
                  </a:lnTo>
                  <a:lnTo>
                    <a:pt x="35115" y="684212"/>
                  </a:lnTo>
                  <a:lnTo>
                    <a:pt x="9421" y="646104"/>
                  </a:lnTo>
                  <a:lnTo>
                    <a:pt x="0" y="599437"/>
                  </a:lnTo>
                  <a:lnTo>
                    <a:pt x="0" y="119890"/>
                  </a:lnTo>
                  <a:lnTo>
                    <a:pt x="9421" y="73223"/>
                  </a:lnTo>
                  <a:lnTo>
                    <a:pt x="35115" y="35115"/>
                  </a:lnTo>
                  <a:lnTo>
                    <a:pt x="73224" y="9421"/>
                  </a:lnTo>
                  <a:lnTo>
                    <a:pt x="119890" y="0"/>
                  </a:lnTo>
                  <a:lnTo>
                    <a:pt x="3537709" y="0"/>
                  </a:lnTo>
                  <a:lnTo>
                    <a:pt x="3584376" y="9421"/>
                  </a:lnTo>
                  <a:lnTo>
                    <a:pt x="3622484" y="35115"/>
                  </a:lnTo>
                  <a:lnTo>
                    <a:pt x="3648178" y="73223"/>
                  </a:lnTo>
                  <a:lnTo>
                    <a:pt x="3657600" y="119890"/>
                  </a:lnTo>
                  <a:lnTo>
                    <a:pt x="3657600" y="599437"/>
                  </a:lnTo>
                  <a:lnTo>
                    <a:pt x="3648179" y="646104"/>
                  </a:lnTo>
                  <a:lnTo>
                    <a:pt x="3622485" y="684213"/>
                  </a:lnTo>
                  <a:lnTo>
                    <a:pt x="3584376" y="709906"/>
                  </a:lnTo>
                  <a:lnTo>
                    <a:pt x="3537710" y="719328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4177976" y="4082298"/>
            <a:ext cx="63754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20">
                <a:solidFill>
                  <a:srgbClr val="FFFFFF"/>
                </a:solidFill>
                <a:latin typeface="微软雅黑"/>
                <a:cs typeface="微软雅黑"/>
              </a:rPr>
              <a:t>稳定性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7873178" y="3895298"/>
            <a:ext cx="3657600" cy="2308225"/>
            <a:chOff x="7873178" y="3895298"/>
            <a:chExt cx="3657600" cy="2308225"/>
          </a:xfrm>
        </p:grpSpPr>
        <p:sp>
          <p:nvSpPr>
            <p:cNvPr id="17" name="object 17"/>
            <p:cNvSpPr/>
            <p:nvPr/>
          </p:nvSpPr>
          <p:spPr>
            <a:xfrm>
              <a:off x="7873179" y="4213235"/>
              <a:ext cx="3657600" cy="1990089"/>
            </a:xfrm>
            <a:custGeom>
              <a:rect l="l" t="t" r="r" b="b"/>
              <a:pathLst>
                <a:path w="3657600" h="1990089">
                  <a:moveTo>
                    <a:pt x="3657600" y="1989695"/>
                  </a:moveTo>
                  <a:lnTo>
                    <a:pt x="0" y="1989695"/>
                  </a:lnTo>
                  <a:lnTo>
                    <a:pt x="0" y="0"/>
                  </a:lnTo>
                  <a:lnTo>
                    <a:pt x="3657600" y="0"/>
                  </a:lnTo>
                  <a:lnTo>
                    <a:pt x="3657600" y="1989695"/>
                  </a:lnTo>
                  <a:close/>
                </a:path>
              </a:pathLst>
            </a:custGeom>
            <a:solidFill>
              <a:srgbClr val="405DFF">
                <a:alpha val="78822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7873178" y="3895298"/>
              <a:ext cx="3657600" cy="719455"/>
            </a:xfrm>
            <a:custGeom>
              <a:rect l="l" t="t" r="r" b="b"/>
              <a:pathLst>
                <a:path w="3657600" h="719454">
                  <a:moveTo>
                    <a:pt x="3537710" y="719328"/>
                  </a:moveTo>
                  <a:lnTo>
                    <a:pt x="119891" y="719328"/>
                  </a:lnTo>
                  <a:lnTo>
                    <a:pt x="73224" y="709906"/>
                  </a:lnTo>
                  <a:lnTo>
                    <a:pt x="35115" y="684212"/>
                  </a:lnTo>
                  <a:lnTo>
                    <a:pt x="9421" y="646104"/>
                  </a:lnTo>
                  <a:lnTo>
                    <a:pt x="0" y="599437"/>
                  </a:lnTo>
                  <a:lnTo>
                    <a:pt x="0" y="119890"/>
                  </a:lnTo>
                  <a:lnTo>
                    <a:pt x="9421" y="73223"/>
                  </a:lnTo>
                  <a:lnTo>
                    <a:pt x="35115" y="35115"/>
                  </a:lnTo>
                  <a:lnTo>
                    <a:pt x="73224" y="9421"/>
                  </a:lnTo>
                  <a:lnTo>
                    <a:pt x="119890" y="0"/>
                  </a:lnTo>
                  <a:lnTo>
                    <a:pt x="3537710" y="0"/>
                  </a:lnTo>
                  <a:lnTo>
                    <a:pt x="3584376" y="9421"/>
                  </a:lnTo>
                  <a:lnTo>
                    <a:pt x="3622485" y="35115"/>
                  </a:lnTo>
                  <a:lnTo>
                    <a:pt x="3648178" y="73223"/>
                  </a:lnTo>
                  <a:lnTo>
                    <a:pt x="3657600" y="119890"/>
                  </a:lnTo>
                  <a:lnTo>
                    <a:pt x="3657600" y="599437"/>
                  </a:lnTo>
                  <a:lnTo>
                    <a:pt x="3648179" y="646104"/>
                  </a:lnTo>
                  <a:lnTo>
                    <a:pt x="3622485" y="684213"/>
                  </a:lnTo>
                  <a:lnTo>
                    <a:pt x="3584376" y="709906"/>
                  </a:lnTo>
                  <a:lnTo>
                    <a:pt x="3537710" y="719328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8197590" y="4082298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响应时间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185528" y="2172343"/>
            <a:ext cx="30994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传感器对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NOx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以外其他气体的抗干扰能力，高选择性可减少误报和误测。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165914" y="4766309"/>
            <a:ext cx="3073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传感器在长时间使用过程中的性能稳定性，稳定性好可降低维护成本。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185528" y="4769909"/>
            <a:ext cx="309943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传感器从接触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NOx到产生可测量信号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所需的时间，短响应时间可提高实时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监测效果。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4" name="object 4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>
                <a:solidFill>
                  <a:srgbClr val="00B6FF"/>
                </a:solidFill>
              </a:rPr>
              <a:t>关键性能指标评价</a:t>
            </a:r>
            <a:endParaRPr sz="30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422409" y="1165018"/>
            <a:ext cx="3769585" cy="51562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39102" y="1390903"/>
            <a:ext cx="3535679" cy="975360"/>
          </a:xfrm>
          <a:custGeom>
            <a:rect l="l" t="t" r="r" b="b"/>
            <a:pathLst>
              <a:path w="3535679" h="975360">
                <a:moveTo>
                  <a:pt x="3535400" y="487680"/>
                </a:moveTo>
                <a:lnTo>
                  <a:pt x="3533165" y="440715"/>
                </a:lnTo>
                <a:lnTo>
                  <a:pt x="3526599" y="395020"/>
                </a:lnTo>
                <a:lnTo>
                  <a:pt x="3515918" y="350774"/>
                </a:lnTo>
                <a:lnTo>
                  <a:pt x="3501313" y="308216"/>
                </a:lnTo>
                <a:lnTo>
                  <a:pt x="3482987" y="267525"/>
                </a:lnTo>
                <a:lnTo>
                  <a:pt x="3461156" y="228917"/>
                </a:lnTo>
                <a:lnTo>
                  <a:pt x="3436023" y="192595"/>
                </a:lnTo>
                <a:lnTo>
                  <a:pt x="3407778" y="158762"/>
                </a:lnTo>
                <a:lnTo>
                  <a:pt x="3376638" y="127622"/>
                </a:lnTo>
                <a:lnTo>
                  <a:pt x="3342805" y="99377"/>
                </a:lnTo>
                <a:lnTo>
                  <a:pt x="3306483" y="74244"/>
                </a:lnTo>
                <a:lnTo>
                  <a:pt x="3267875" y="52412"/>
                </a:lnTo>
                <a:lnTo>
                  <a:pt x="3227184" y="34086"/>
                </a:lnTo>
                <a:lnTo>
                  <a:pt x="3184626" y="19481"/>
                </a:lnTo>
                <a:lnTo>
                  <a:pt x="3140379" y="8801"/>
                </a:lnTo>
                <a:lnTo>
                  <a:pt x="3094685" y="2235"/>
                </a:lnTo>
                <a:lnTo>
                  <a:pt x="3047720" y="0"/>
                </a:lnTo>
                <a:lnTo>
                  <a:pt x="3006077" y="1981"/>
                </a:lnTo>
                <a:lnTo>
                  <a:pt x="529297" y="1981"/>
                </a:lnTo>
                <a:lnTo>
                  <a:pt x="487680" y="0"/>
                </a:lnTo>
                <a:lnTo>
                  <a:pt x="440715" y="2235"/>
                </a:lnTo>
                <a:lnTo>
                  <a:pt x="395008" y="8801"/>
                </a:lnTo>
                <a:lnTo>
                  <a:pt x="350774" y="19481"/>
                </a:lnTo>
                <a:lnTo>
                  <a:pt x="308216" y="34086"/>
                </a:lnTo>
                <a:lnTo>
                  <a:pt x="267525" y="52412"/>
                </a:lnTo>
                <a:lnTo>
                  <a:pt x="228917" y="74244"/>
                </a:lnTo>
                <a:lnTo>
                  <a:pt x="192595" y="99377"/>
                </a:lnTo>
                <a:lnTo>
                  <a:pt x="158762" y="127622"/>
                </a:lnTo>
                <a:lnTo>
                  <a:pt x="127622" y="158762"/>
                </a:lnTo>
                <a:lnTo>
                  <a:pt x="99377" y="192595"/>
                </a:lnTo>
                <a:lnTo>
                  <a:pt x="74244" y="228917"/>
                </a:lnTo>
                <a:lnTo>
                  <a:pt x="52412" y="267525"/>
                </a:lnTo>
                <a:lnTo>
                  <a:pt x="34086" y="308216"/>
                </a:lnTo>
                <a:lnTo>
                  <a:pt x="19481" y="350774"/>
                </a:lnTo>
                <a:lnTo>
                  <a:pt x="8801" y="395008"/>
                </a:lnTo>
                <a:lnTo>
                  <a:pt x="2235" y="440715"/>
                </a:lnTo>
                <a:lnTo>
                  <a:pt x="0" y="487680"/>
                </a:lnTo>
                <a:lnTo>
                  <a:pt x="2235" y="534657"/>
                </a:lnTo>
                <a:lnTo>
                  <a:pt x="8788" y="580351"/>
                </a:lnTo>
                <a:lnTo>
                  <a:pt x="19481" y="624586"/>
                </a:lnTo>
                <a:lnTo>
                  <a:pt x="34086" y="667156"/>
                </a:lnTo>
                <a:lnTo>
                  <a:pt x="52400" y="707847"/>
                </a:lnTo>
                <a:lnTo>
                  <a:pt x="74244" y="746455"/>
                </a:lnTo>
                <a:lnTo>
                  <a:pt x="99377" y="782777"/>
                </a:lnTo>
                <a:lnTo>
                  <a:pt x="127622" y="816610"/>
                </a:lnTo>
                <a:lnTo>
                  <a:pt x="158762" y="847750"/>
                </a:lnTo>
                <a:lnTo>
                  <a:pt x="192595" y="875982"/>
                </a:lnTo>
                <a:lnTo>
                  <a:pt x="228917" y="901128"/>
                </a:lnTo>
                <a:lnTo>
                  <a:pt x="267525" y="922959"/>
                </a:lnTo>
                <a:lnTo>
                  <a:pt x="308203" y="941285"/>
                </a:lnTo>
                <a:lnTo>
                  <a:pt x="350774" y="955890"/>
                </a:lnTo>
                <a:lnTo>
                  <a:pt x="395008" y="966571"/>
                </a:lnTo>
                <a:lnTo>
                  <a:pt x="440715" y="973137"/>
                </a:lnTo>
                <a:lnTo>
                  <a:pt x="487680" y="975360"/>
                </a:lnTo>
                <a:lnTo>
                  <a:pt x="529272" y="973391"/>
                </a:lnTo>
                <a:lnTo>
                  <a:pt x="3006102" y="973391"/>
                </a:lnTo>
                <a:lnTo>
                  <a:pt x="3047720" y="975360"/>
                </a:lnTo>
                <a:lnTo>
                  <a:pt x="3094685" y="973137"/>
                </a:lnTo>
                <a:lnTo>
                  <a:pt x="3140379" y="966571"/>
                </a:lnTo>
                <a:lnTo>
                  <a:pt x="3184626" y="955890"/>
                </a:lnTo>
                <a:lnTo>
                  <a:pt x="3227184" y="941285"/>
                </a:lnTo>
                <a:lnTo>
                  <a:pt x="3267875" y="922959"/>
                </a:lnTo>
                <a:lnTo>
                  <a:pt x="3306483" y="901128"/>
                </a:lnTo>
                <a:lnTo>
                  <a:pt x="3342805" y="875995"/>
                </a:lnTo>
                <a:lnTo>
                  <a:pt x="3376638" y="847750"/>
                </a:lnTo>
                <a:lnTo>
                  <a:pt x="3407778" y="816610"/>
                </a:lnTo>
                <a:lnTo>
                  <a:pt x="3436023" y="782777"/>
                </a:lnTo>
                <a:lnTo>
                  <a:pt x="3461156" y="746455"/>
                </a:lnTo>
                <a:lnTo>
                  <a:pt x="3482987" y="707847"/>
                </a:lnTo>
                <a:lnTo>
                  <a:pt x="3501313" y="667156"/>
                </a:lnTo>
                <a:lnTo>
                  <a:pt x="3515918" y="624586"/>
                </a:lnTo>
                <a:lnTo>
                  <a:pt x="3526599" y="580351"/>
                </a:lnTo>
                <a:lnTo>
                  <a:pt x="3533165" y="534657"/>
                </a:lnTo>
                <a:lnTo>
                  <a:pt x="3535400" y="487680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712366" y="2556082"/>
            <a:ext cx="32829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随着微电子技术的发展，氮氧传感器趋向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于更小、更轻便的设计，便于集成和携带。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023579" y="1740589"/>
            <a:ext cx="63754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20">
                <a:solidFill>
                  <a:srgbClr val="FFFFFF"/>
                </a:solidFill>
                <a:latin typeface="微软雅黑"/>
                <a:cs typeface="微软雅黑"/>
              </a:rPr>
              <a:t>微型化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516696" y="2556082"/>
            <a:ext cx="31115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结合人工智能和机器学习技术，实现传感器的自校准、自适应和故障预测等功能。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343438" y="1390903"/>
            <a:ext cx="3535679" cy="975360"/>
          </a:xfrm>
          <a:custGeom>
            <a:rect l="l" t="t" r="r" b="b"/>
            <a:pathLst>
              <a:path w="3535679" h="975360">
                <a:moveTo>
                  <a:pt x="3535388" y="487680"/>
                </a:moveTo>
                <a:lnTo>
                  <a:pt x="3533152" y="440715"/>
                </a:lnTo>
                <a:lnTo>
                  <a:pt x="3526599" y="395020"/>
                </a:lnTo>
                <a:lnTo>
                  <a:pt x="3515906" y="350774"/>
                </a:lnTo>
                <a:lnTo>
                  <a:pt x="3501301" y="308216"/>
                </a:lnTo>
                <a:lnTo>
                  <a:pt x="3482987" y="267525"/>
                </a:lnTo>
                <a:lnTo>
                  <a:pt x="3461143" y="228917"/>
                </a:lnTo>
                <a:lnTo>
                  <a:pt x="3436010" y="192595"/>
                </a:lnTo>
                <a:lnTo>
                  <a:pt x="3407765" y="158762"/>
                </a:lnTo>
                <a:lnTo>
                  <a:pt x="3376625" y="127622"/>
                </a:lnTo>
                <a:lnTo>
                  <a:pt x="3342792" y="99377"/>
                </a:lnTo>
                <a:lnTo>
                  <a:pt x="3306470" y="74244"/>
                </a:lnTo>
                <a:lnTo>
                  <a:pt x="3267862" y="52412"/>
                </a:lnTo>
                <a:lnTo>
                  <a:pt x="3227184" y="34086"/>
                </a:lnTo>
                <a:lnTo>
                  <a:pt x="3184614" y="19481"/>
                </a:lnTo>
                <a:lnTo>
                  <a:pt x="3140379" y="8801"/>
                </a:lnTo>
                <a:lnTo>
                  <a:pt x="3094672" y="2235"/>
                </a:lnTo>
                <a:lnTo>
                  <a:pt x="3047708" y="0"/>
                </a:lnTo>
                <a:lnTo>
                  <a:pt x="3026892" y="990"/>
                </a:lnTo>
                <a:lnTo>
                  <a:pt x="510641" y="990"/>
                </a:lnTo>
                <a:lnTo>
                  <a:pt x="487667" y="12"/>
                </a:lnTo>
                <a:lnTo>
                  <a:pt x="440702" y="2235"/>
                </a:lnTo>
                <a:lnTo>
                  <a:pt x="395008" y="8801"/>
                </a:lnTo>
                <a:lnTo>
                  <a:pt x="350774" y="19481"/>
                </a:lnTo>
                <a:lnTo>
                  <a:pt x="308203" y="34086"/>
                </a:lnTo>
                <a:lnTo>
                  <a:pt x="267512" y="52412"/>
                </a:lnTo>
                <a:lnTo>
                  <a:pt x="228904" y="74244"/>
                </a:lnTo>
                <a:lnTo>
                  <a:pt x="192582" y="99377"/>
                </a:lnTo>
                <a:lnTo>
                  <a:pt x="158750" y="127622"/>
                </a:lnTo>
                <a:lnTo>
                  <a:pt x="127609" y="158762"/>
                </a:lnTo>
                <a:lnTo>
                  <a:pt x="99377" y="192595"/>
                </a:lnTo>
                <a:lnTo>
                  <a:pt x="74231" y="228917"/>
                </a:lnTo>
                <a:lnTo>
                  <a:pt x="52400" y="267525"/>
                </a:lnTo>
                <a:lnTo>
                  <a:pt x="34074" y="308216"/>
                </a:lnTo>
                <a:lnTo>
                  <a:pt x="19469" y="350774"/>
                </a:lnTo>
                <a:lnTo>
                  <a:pt x="8788" y="395008"/>
                </a:lnTo>
                <a:lnTo>
                  <a:pt x="2222" y="440715"/>
                </a:lnTo>
                <a:lnTo>
                  <a:pt x="0" y="487680"/>
                </a:lnTo>
                <a:lnTo>
                  <a:pt x="2222" y="534657"/>
                </a:lnTo>
                <a:lnTo>
                  <a:pt x="8788" y="580351"/>
                </a:lnTo>
                <a:lnTo>
                  <a:pt x="19469" y="624586"/>
                </a:lnTo>
                <a:lnTo>
                  <a:pt x="34074" y="667156"/>
                </a:lnTo>
                <a:lnTo>
                  <a:pt x="52400" y="707847"/>
                </a:lnTo>
                <a:lnTo>
                  <a:pt x="74231" y="746455"/>
                </a:lnTo>
                <a:lnTo>
                  <a:pt x="99364" y="782777"/>
                </a:lnTo>
                <a:lnTo>
                  <a:pt x="127609" y="816610"/>
                </a:lnTo>
                <a:lnTo>
                  <a:pt x="158750" y="847750"/>
                </a:lnTo>
                <a:lnTo>
                  <a:pt x="192582" y="875982"/>
                </a:lnTo>
                <a:lnTo>
                  <a:pt x="228904" y="901128"/>
                </a:lnTo>
                <a:lnTo>
                  <a:pt x="267512" y="922959"/>
                </a:lnTo>
                <a:lnTo>
                  <a:pt x="308203" y="941285"/>
                </a:lnTo>
                <a:lnTo>
                  <a:pt x="350761" y="955890"/>
                </a:lnTo>
                <a:lnTo>
                  <a:pt x="395008" y="966571"/>
                </a:lnTo>
                <a:lnTo>
                  <a:pt x="440702" y="973137"/>
                </a:lnTo>
                <a:lnTo>
                  <a:pt x="487680" y="975360"/>
                </a:lnTo>
                <a:lnTo>
                  <a:pt x="534644" y="973137"/>
                </a:lnTo>
                <a:lnTo>
                  <a:pt x="539673" y="972413"/>
                </a:lnTo>
                <a:lnTo>
                  <a:pt x="2995701" y="972413"/>
                </a:lnTo>
                <a:lnTo>
                  <a:pt x="3000743" y="973137"/>
                </a:lnTo>
                <a:lnTo>
                  <a:pt x="3047708" y="975360"/>
                </a:lnTo>
                <a:lnTo>
                  <a:pt x="3094672" y="973137"/>
                </a:lnTo>
                <a:lnTo>
                  <a:pt x="3140379" y="966571"/>
                </a:lnTo>
                <a:lnTo>
                  <a:pt x="3184614" y="955890"/>
                </a:lnTo>
                <a:lnTo>
                  <a:pt x="3227171" y="941285"/>
                </a:lnTo>
                <a:lnTo>
                  <a:pt x="3267862" y="922959"/>
                </a:lnTo>
                <a:lnTo>
                  <a:pt x="3306470" y="901128"/>
                </a:lnTo>
                <a:lnTo>
                  <a:pt x="3342792" y="875995"/>
                </a:lnTo>
                <a:lnTo>
                  <a:pt x="3376625" y="847750"/>
                </a:lnTo>
                <a:lnTo>
                  <a:pt x="3407765" y="816610"/>
                </a:lnTo>
                <a:lnTo>
                  <a:pt x="3436010" y="782777"/>
                </a:lnTo>
                <a:lnTo>
                  <a:pt x="3461143" y="746455"/>
                </a:lnTo>
                <a:lnTo>
                  <a:pt x="3482975" y="707847"/>
                </a:lnTo>
                <a:lnTo>
                  <a:pt x="3501301" y="667156"/>
                </a:lnTo>
                <a:lnTo>
                  <a:pt x="3515906" y="624586"/>
                </a:lnTo>
                <a:lnTo>
                  <a:pt x="3526586" y="580351"/>
                </a:lnTo>
                <a:lnTo>
                  <a:pt x="3533152" y="534657"/>
                </a:lnTo>
                <a:lnTo>
                  <a:pt x="3535388" y="487680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5825831" y="1739603"/>
            <a:ext cx="63754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20">
                <a:solidFill>
                  <a:srgbClr val="FFFFFF"/>
                </a:solidFill>
                <a:latin typeface="微软雅黑"/>
                <a:cs typeface="微软雅黑"/>
              </a:rPr>
              <a:t>智能化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39102" y="3939032"/>
            <a:ext cx="3535679" cy="975360"/>
          </a:xfrm>
          <a:custGeom>
            <a:rect l="l" t="t" r="r" b="b"/>
            <a:pathLst>
              <a:path w="3535679" h="975360">
                <a:moveTo>
                  <a:pt x="3535400" y="487680"/>
                </a:moveTo>
                <a:lnTo>
                  <a:pt x="3533165" y="440715"/>
                </a:lnTo>
                <a:lnTo>
                  <a:pt x="3526599" y="395020"/>
                </a:lnTo>
                <a:lnTo>
                  <a:pt x="3515918" y="350774"/>
                </a:lnTo>
                <a:lnTo>
                  <a:pt x="3501313" y="308216"/>
                </a:lnTo>
                <a:lnTo>
                  <a:pt x="3482987" y="267525"/>
                </a:lnTo>
                <a:lnTo>
                  <a:pt x="3461156" y="228917"/>
                </a:lnTo>
                <a:lnTo>
                  <a:pt x="3436023" y="192595"/>
                </a:lnTo>
                <a:lnTo>
                  <a:pt x="3407778" y="158762"/>
                </a:lnTo>
                <a:lnTo>
                  <a:pt x="3376638" y="127622"/>
                </a:lnTo>
                <a:lnTo>
                  <a:pt x="3342805" y="99377"/>
                </a:lnTo>
                <a:lnTo>
                  <a:pt x="3306483" y="74244"/>
                </a:lnTo>
                <a:lnTo>
                  <a:pt x="3267875" y="52412"/>
                </a:lnTo>
                <a:lnTo>
                  <a:pt x="3227184" y="34086"/>
                </a:lnTo>
                <a:lnTo>
                  <a:pt x="3184626" y="19481"/>
                </a:lnTo>
                <a:lnTo>
                  <a:pt x="3140392" y="8801"/>
                </a:lnTo>
                <a:lnTo>
                  <a:pt x="3094685" y="2235"/>
                </a:lnTo>
                <a:lnTo>
                  <a:pt x="3047720" y="0"/>
                </a:lnTo>
                <a:lnTo>
                  <a:pt x="3006090" y="1981"/>
                </a:lnTo>
                <a:lnTo>
                  <a:pt x="529297" y="1981"/>
                </a:lnTo>
                <a:lnTo>
                  <a:pt x="487680" y="0"/>
                </a:lnTo>
                <a:lnTo>
                  <a:pt x="440728" y="2235"/>
                </a:lnTo>
                <a:lnTo>
                  <a:pt x="395020" y="8801"/>
                </a:lnTo>
                <a:lnTo>
                  <a:pt x="350774" y="19481"/>
                </a:lnTo>
                <a:lnTo>
                  <a:pt x="308216" y="34086"/>
                </a:lnTo>
                <a:lnTo>
                  <a:pt x="267525" y="52412"/>
                </a:lnTo>
                <a:lnTo>
                  <a:pt x="228917" y="74244"/>
                </a:lnTo>
                <a:lnTo>
                  <a:pt x="192595" y="99377"/>
                </a:lnTo>
                <a:lnTo>
                  <a:pt x="158762" y="127622"/>
                </a:lnTo>
                <a:lnTo>
                  <a:pt x="127622" y="158762"/>
                </a:lnTo>
                <a:lnTo>
                  <a:pt x="99377" y="192595"/>
                </a:lnTo>
                <a:lnTo>
                  <a:pt x="74244" y="228917"/>
                </a:lnTo>
                <a:lnTo>
                  <a:pt x="52412" y="267525"/>
                </a:lnTo>
                <a:lnTo>
                  <a:pt x="34086" y="308216"/>
                </a:lnTo>
                <a:lnTo>
                  <a:pt x="19481" y="350774"/>
                </a:lnTo>
                <a:lnTo>
                  <a:pt x="8801" y="395008"/>
                </a:lnTo>
                <a:lnTo>
                  <a:pt x="2235" y="440715"/>
                </a:lnTo>
                <a:lnTo>
                  <a:pt x="0" y="487680"/>
                </a:lnTo>
                <a:lnTo>
                  <a:pt x="2235" y="534657"/>
                </a:lnTo>
                <a:lnTo>
                  <a:pt x="8788" y="580351"/>
                </a:lnTo>
                <a:lnTo>
                  <a:pt x="19481" y="624586"/>
                </a:lnTo>
                <a:lnTo>
                  <a:pt x="34086" y="667156"/>
                </a:lnTo>
                <a:lnTo>
                  <a:pt x="52400" y="707847"/>
                </a:lnTo>
                <a:lnTo>
                  <a:pt x="74244" y="746455"/>
                </a:lnTo>
                <a:lnTo>
                  <a:pt x="99377" y="782777"/>
                </a:lnTo>
                <a:lnTo>
                  <a:pt x="127622" y="816610"/>
                </a:lnTo>
                <a:lnTo>
                  <a:pt x="158762" y="847750"/>
                </a:lnTo>
                <a:lnTo>
                  <a:pt x="192595" y="875982"/>
                </a:lnTo>
                <a:lnTo>
                  <a:pt x="228917" y="901128"/>
                </a:lnTo>
                <a:lnTo>
                  <a:pt x="267525" y="922959"/>
                </a:lnTo>
                <a:lnTo>
                  <a:pt x="308203" y="941285"/>
                </a:lnTo>
                <a:lnTo>
                  <a:pt x="350774" y="955890"/>
                </a:lnTo>
                <a:lnTo>
                  <a:pt x="395008" y="966571"/>
                </a:lnTo>
                <a:lnTo>
                  <a:pt x="440715" y="973137"/>
                </a:lnTo>
                <a:lnTo>
                  <a:pt x="487680" y="975360"/>
                </a:lnTo>
                <a:lnTo>
                  <a:pt x="529272" y="973391"/>
                </a:lnTo>
                <a:lnTo>
                  <a:pt x="3006102" y="973391"/>
                </a:lnTo>
                <a:lnTo>
                  <a:pt x="3047720" y="975360"/>
                </a:lnTo>
                <a:lnTo>
                  <a:pt x="3094685" y="973137"/>
                </a:lnTo>
                <a:lnTo>
                  <a:pt x="3140379" y="966571"/>
                </a:lnTo>
                <a:lnTo>
                  <a:pt x="3184626" y="955890"/>
                </a:lnTo>
                <a:lnTo>
                  <a:pt x="3227184" y="941285"/>
                </a:lnTo>
                <a:lnTo>
                  <a:pt x="3267875" y="922959"/>
                </a:lnTo>
                <a:lnTo>
                  <a:pt x="3306483" y="901128"/>
                </a:lnTo>
                <a:lnTo>
                  <a:pt x="3342805" y="875982"/>
                </a:lnTo>
                <a:lnTo>
                  <a:pt x="3376638" y="847750"/>
                </a:lnTo>
                <a:lnTo>
                  <a:pt x="3407778" y="816610"/>
                </a:lnTo>
                <a:lnTo>
                  <a:pt x="3436023" y="782777"/>
                </a:lnTo>
                <a:lnTo>
                  <a:pt x="3461156" y="746455"/>
                </a:lnTo>
                <a:lnTo>
                  <a:pt x="3482987" y="707847"/>
                </a:lnTo>
                <a:lnTo>
                  <a:pt x="3501313" y="667156"/>
                </a:lnTo>
                <a:lnTo>
                  <a:pt x="3515918" y="624586"/>
                </a:lnTo>
                <a:lnTo>
                  <a:pt x="3526599" y="580351"/>
                </a:lnTo>
                <a:lnTo>
                  <a:pt x="3533165" y="534657"/>
                </a:lnTo>
                <a:lnTo>
                  <a:pt x="3535400" y="487680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712366" y="5116402"/>
            <a:ext cx="32829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开发能够同时检测多种气体成分的传感器，提高环境监测的综合性能。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930855" y="4294265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多功能化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4343425" y="3939032"/>
            <a:ext cx="3535679" cy="975360"/>
          </a:xfrm>
          <a:custGeom>
            <a:rect l="l" t="t" r="r" b="b"/>
            <a:pathLst>
              <a:path w="3535679" h="975360">
                <a:moveTo>
                  <a:pt x="3535400" y="487680"/>
                </a:moveTo>
                <a:lnTo>
                  <a:pt x="3533165" y="440715"/>
                </a:lnTo>
                <a:lnTo>
                  <a:pt x="3526612" y="395020"/>
                </a:lnTo>
                <a:lnTo>
                  <a:pt x="3515918" y="350774"/>
                </a:lnTo>
                <a:lnTo>
                  <a:pt x="3501313" y="308216"/>
                </a:lnTo>
                <a:lnTo>
                  <a:pt x="3483000" y="267525"/>
                </a:lnTo>
                <a:lnTo>
                  <a:pt x="3461156" y="228917"/>
                </a:lnTo>
                <a:lnTo>
                  <a:pt x="3436023" y="192595"/>
                </a:lnTo>
                <a:lnTo>
                  <a:pt x="3407778" y="158762"/>
                </a:lnTo>
                <a:lnTo>
                  <a:pt x="3376638" y="127622"/>
                </a:lnTo>
                <a:lnTo>
                  <a:pt x="3342805" y="99377"/>
                </a:lnTo>
                <a:lnTo>
                  <a:pt x="3306483" y="74244"/>
                </a:lnTo>
                <a:lnTo>
                  <a:pt x="3267875" y="52412"/>
                </a:lnTo>
                <a:lnTo>
                  <a:pt x="3227197" y="34086"/>
                </a:lnTo>
                <a:lnTo>
                  <a:pt x="3184626" y="19481"/>
                </a:lnTo>
                <a:lnTo>
                  <a:pt x="3140392" y="8801"/>
                </a:lnTo>
                <a:lnTo>
                  <a:pt x="3094685" y="2235"/>
                </a:lnTo>
                <a:lnTo>
                  <a:pt x="3047720" y="0"/>
                </a:lnTo>
                <a:lnTo>
                  <a:pt x="3006102" y="1981"/>
                </a:lnTo>
                <a:lnTo>
                  <a:pt x="529310" y="1981"/>
                </a:lnTo>
                <a:lnTo>
                  <a:pt x="487680" y="12"/>
                </a:lnTo>
                <a:lnTo>
                  <a:pt x="440728" y="2235"/>
                </a:lnTo>
                <a:lnTo>
                  <a:pt x="395020" y="8801"/>
                </a:lnTo>
                <a:lnTo>
                  <a:pt x="350786" y="19481"/>
                </a:lnTo>
                <a:lnTo>
                  <a:pt x="308216" y="34086"/>
                </a:lnTo>
                <a:lnTo>
                  <a:pt x="267525" y="52412"/>
                </a:lnTo>
                <a:lnTo>
                  <a:pt x="228917" y="74244"/>
                </a:lnTo>
                <a:lnTo>
                  <a:pt x="192595" y="99377"/>
                </a:lnTo>
                <a:lnTo>
                  <a:pt x="158762" y="127622"/>
                </a:lnTo>
                <a:lnTo>
                  <a:pt x="127622" y="158762"/>
                </a:lnTo>
                <a:lnTo>
                  <a:pt x="99390" y="192595"/>
                </a:lnTo>
                <a:lnTo>
                  <a:pt x="74244" y="228917"/>
                </a:lnTo>
                <a:lnTo>
                  <a:pt x="52412" y="267525"/>
                </a:lnTo>
                <a:lnTo>
                  <a:pt x="34086" y="308216"/>
                </a:lnTo>
                <a:lnTo>
                  <a:pt x="19481" y="350774"/>
                </a:lnTo>
                <a:lnTo>
                  <a:pt x="8801" y="395008"/>
                </a:lnTo>
                <a:lnTo>
                  <a:pt x="2235" y="440715"/>
                </a:lnTo>
                <a:lnTo>
                  <a:pt x="12" y="487680"/>
                </a:lnTo>
                <a:lnTo>
                  <a:pt x="2235" y="534657"/>
                </a:lnTo>
                <a:lnTo>
                  <a:pt x="8801" y="580351"/>
                </a:lnTo>
                <a:lnTo>
                  <a:pt x="19481" y="624586"/>
                </a:lnTo>
                <a:lnTo>
                  <a:pt x="34086" y="667156"/>
                </a:lnTo>
                <a:lnTo>
                  <a:pt x="52412" y="707847"/>
                </a:lnTo>
                <a:lnTo>
                  <a:pt x="74244" y="746455"/>
                </a:lnTo>
                <a:lnTo>
                  <a:pt x="99377" y="782777"/>
                </a:lnTo>
                <a:lnTo>
                  <a:pt x="127622" y="816610"/>
                </a:lnTo>
                <a:lnTo>
                  <a:pt x="158762" y="847750"/>
                </a:lnTo>
                <a:lnTo>
                  <a:pt x="192595" y="875982"/>
                </a:lnTo>
                <a:lnTo>
                  <a:pt x="228917" y="901128"/>
                </a:lnTo>
                <a:lnTo>
                  <a:pt x="267525" y="922959"/>
                </a:lnTo>
                <a:lnTo>
                  <a:pt x="308216" y="941285"/>
                </a:lnTo>
                <a:lnTo>
                  <a:pt x="350774" y="955890"/>
                </a:lnTo>
                <a:lnTo>
                  <a:pt x="395020" y="966571"/>
                </a:lnTo>
                <a:lnTo>
                  <a:pt x="440715" y="973137"/>
                </a:lnTo>
                <a:lnTo>
                  <a:pt x="487692" y="975360"/>
                </a:lnTo>
                <a:lnTo>
                  <a:pt x="529285" y="973391"/>
                </a:lnTo>
                <a:lnTo>
                  <a:pt x="3006115" y="973391"/>
                </a:lnTo>
                <a:lnTo>
                  <a:pt x="3047720" y="975360"/>
                </a:lnTo>
                <a:lnTo>
                  <a:pt x="3094685" y="973137"/>
                </a:lnTo>
                <a:lnTo>
                  <a:pt x="3140392" y="966571"/>
                </a:lnTo>
                <a:lnTo>
                  <a:pt x="3184626" y="955890"/>
                </a:lnTo>
                <a:lnTo>
                  <a:pt x="3227184" y="941285"/>
                </a:lnTo>
                <a:lnTo>
                  <a:pt x="3267875" y="922959"/>
                </a:lnTo>
                <a:lnTo>
                  <a:pt x="3306483" y="901128"/>
                </a:lnTo>
                <a:lnTo>
                  <a:pt x="3342805" y="875982"/>
                </a:lnTo>
                <a:lnTo>
                  <a:pt x="3376638" y="847750"/>
                </a:lnTo>
                <a:lnTo>
                  <a:pt x="3407778" y="816610"/>
                </a:lnTo>
                <a:lnTo>
                  <a:pt x="3436023" y="782777"/>
                </a:lnTo>
                <a:lnTo>
                  <a:pt x="3461156" y="746455"/>
                </a:lnTo>
                <a:lnTo>
                  <a:pt x="3482987" y="707847"/>
                </a:lnTo>
                <a:lnTo>
                  <a:pt x="3501313" y="667156"/>
                </a:lnTo>
                <a:lnTo>
                  <a:pt x="3515918" y="624586"/>
                </a:lnTo>
                <a:lnTo>
                  <a:pt x="3526599" y="580351"/>
                </a:lnTo>
                <a:lnTo>
                  <a:pt x="3533165" y="534657"/>
                </a:lnTo>
                <a:lnTo>
                  <a:pt x="3535400" y="487680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4516696" y="5116402"/>
            <a:ext cx="311150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利用无线通信技术，实现传感器的远程监控和数据传输，便于大规模部署和网络化</a:t>
            </a:r>
            <a:r>
              <a:rPr sz="1350" spc="-20">
                <a:solidFill>
                  <a:srgbClr val="FFFFFF"/>
                </a:solidFill>
                <a:latin typeface="微软雅黑"/>
                <a:cs typeface="微软雅黑"/>
              </a:rPr>
              <a:t>管理。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825831" y="4294265"/>
            <a:ext cx="63754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20">
                <a:solidFill>
                  <a:srgbClr val="FFFFFF"/>
                </a:solidFill>
                <a:latin typeface="微软雅黑"/>
                <a:cs typeface="微软雅黑"/>
              </a:rPr>
              <a:t>无线化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6" name="object 3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>
                <a:solidFill>
                  <a:srgbClr val="00B6FF"/>
                </a:solidFill>
              </a:rPr>
              <a:t>技术创新动态及趋势</a:t>
            </a:r>
            <a:endParaRPr sz="30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682875" y="3477659"/>
            <a:ext cx="682625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5">
                <a:solidFill>
                  <a:srgbClr val="00B6FF"/>
                </a:solidFill>
                <a:latin typeface="微软雅黑"/>
                <a:cs typeface="微软雅黑"/>
              </a:rPr>
              <a:t>国内外市场现状及竞争格局分析</a:t>
            </a:r>
            <a:endParaRPr sz="38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530710" y="774551"/>
            <a:ext cx="493417" cy="493416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10591665" y="5593079"/>
            <a:ext cx="689836" cy="68983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5485011" y="1813920"/>
            <a:ext cx="1221105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10">
                <a:solidFill>
                  <a:srgbClr val="66D3FF"/>
                </a:solidFill>
                <a:latin typeface="微软雅黑"/>
                <a:cs typeface="微软雅黑"/>
              </a:rPr>
              <a:t>CATALOGUE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/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372873" y="1642057"/>
            <a:ext cx="4483100" cy="159131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00B6FF"/>
                </a:solidFill>
                <a:latin typeface="微软雅黑"/>
                <a:cs typeface="微软雅黑"/>
              </a:rPr>
              <a:t>国内市场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86000"/>
              </a:lnSpc>
              <a:spcBef>
                <a:spcPts val="87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近年来，随着环保政策的日益严格和汽车尾气排放标准的不断提高，氮氧传感器在国内市场需求持续增长。预计未来几年，国内氮氧传感器市场规模将继续保持快速增长。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72873" y="4159927"/>
            <a:ext cx="4483100" cy="194945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00B6FF"/>
                </a:solidFill>
                <a:latin typeface="微软雅黑"/>
                <a:cs typeface="微软雅黑"/>
              </a:rPr>
              <a:t>国际市场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86000"/>
              </a:lnSpc>
              <a:spcBef>
                <a:spcPts val="68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全球氮氧传感器市场规模不断扩大，特别是在欧美等发达国家和地区，由于严格的环保法规和汽车尾气排放标准，氮氧传感器市场需求稳步增长。预计未来几年，国际市场氮氧传感器需求将保持平稳增长。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535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>
                <a:solidFill>
                  <a:srgbClr val="00B6FF"/>
                </a:solidFill>
              </a:rPr>
              <a:t>国内外市场规模及增长趋势预测</a:t>
            </a:r>
            <a:endParaRPr sz="30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6" name="object 6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5" name="object 2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574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>
                <a:solidFill>
                  <a:srgbClr val="00B6FF"/>
                </a:solidFill>
              </a:rPr>
              <a:t>主要厂商产品布局和市场份额占比</a:t>
            </a:r>
            <a:endParaRPr sz="3000"/>
          </a:p>
        </p:txBody>
      </p:sp>
      <p:sp>
        <p:nvSpPr>
          <p:cNvPr id="26" name="object 26"/>
          <p:cNvSpPr txBox="1"/>
          <p:nvPr/>
        </p:nvSpPr>
        <p:spPr>
          <a:xfrm>
            <a:off x="3648910" y="2521077"/>
            <a:ext cx="720852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国内氮氧传感器厂商主要包括A公司、B公司、C公司等，其中A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公司市场份额最大，占</a:t>
            </a:r>
            <a:endParaRPr sz="15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565"/>
              </a:spcBef>
            </a:pP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据国内市场的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30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%以上。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B公司和C公司分别占据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20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%和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15%左右的市场份额。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582953" y="1640750"/>
            <a:ext cx="13398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B6FF"/>
                </a:solidFill>
                <a:latin typeface="微软雅黑"/>
                <a:cs typeface="微软雅黑"/>
              </a:rPr>
              <a:t>国内主要厂</a:t>
            </a:r>
            <a:r>
              <a:rPr sz="1700" b="1" spc="-50">
                <a:solidFill>
                  <a:srgbClr val="00B6FF"/>
                </a:solidFill>
                <a:latin typeface="微软雅黑"/>
                <a:cs typeface="微软雅黑"/>
              </a:rPr>
              <a:t>商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563101" y="4882769"/>
            <a:ext cx="737997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国际氮氧传感器市场上，D公司、E公司和F公司是主要厂商。其中D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公司市场份额最大，</a:t>
            </a:r>
            <a:endParaRPr sz="15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565"/>
              </a:spcBef>
            </a:pP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占据全球市场的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25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%以上。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E公司和F公司分别占据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20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%和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15%左右的市场份额。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582953" y="4002442"/>
            <a:ext cx="13398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B6FF"/>
                </a:solidFill>
                <a:latin typeface="微软雅黑"/>
                <a:cs typeface="微软雅黑"/>
              </a:rPr>
              <a:t>国际主要厂</a:t>
            </a:r>
            <a:r>
              <a:rPr sz="1700" b="1" spc="-50">
                <a:solidFill>
                  <a:srgbClr val="00B6FF"/>
                </a:solidFill>
                <a:latin typeface="微软雅黑"/>
                <a:cs typeface="微软雅黑"/>
              </a:rPr>
              <a:t>商</a:t>
            </a:r>
            <a:endParaRPr sz="1700">
              <a:latin typeface="微软雅黑"/>
              <a:cs typeface="微软雅黑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1075312" y="4179054"/>
            <a:ext cx="1748155" cy="1748155"/>
            <a:chOff x="1075312" y="4179054"/>
            <a:chExt cx="1748155" cy="1748155"/>
          </a:xfrm>
        </p:grpSpPr>
        <p:sp>
          <p:nvSpPr>
            <p:cNvPr id="31" name="object 31"/>
            <p:cNvSpPr/>
            <p:nvPr/>
          </p:nvSpPr>
          <p:spPr>
            <a:xfrm>
              <a:off x="1075312" y="4179054"/>
              <a:ext cx="1748155" cy="1748155"/>
            </a:xfrm>
            <a:custGeom>
              <a:rect l="l" t="t" r="r" b="b"/>
              <a:pathLst>
                <a:path w="1748155" h="1748154">
                  <a:moveTo>
                    <a:pt x="1747957" y="873979"/>
                  </a:moveTo>
                  <a:lnTo>
                    <a:pt x="1" y="873979"/>
                  </a:lnTo>
                  <a:lnTo>
                    <a:pt x="1294" y="826025"/>
                  </a:lnTo>
                  <a:lnTo>
                    <a:pt x="5129" y="778748"/>
                  </a:lnTo>
                  <a:lnTo>
                    <a:pt x="11440" y="732214"/>
                  </a:lnTo>
                  <a:lnTo>
                    <a:pt x="20159" y="686489"/>
                  </a:lnTo>
                  <a:lnTo>
                    <a:pt x="31220" y="641639"/>
                  </a:lnTo>
                  <a:lnTo>
                    <a:pt x="44557" y="597733"/>
                  </a:lnTo>
                  <a:lnTo>
                    <a:pt x="60102" y="554835"/>
                  </a:lnTo>
                  <a:lnTo>
                    <a:pt x="77790" y="513013"/>
                  </a:lnTo>
                  <a:lnTo>
                    <a:pt x="97553" y="472334"/>
                  </a:lnTo>
                  <a:lnTo>
                    <a:pt x="119325" y="432864"/>
                  </a:lnTo>
                  <a:lnTo>
                    <a:pt x="143039" y="394669"/>
                  </a:lnTo>
                  <a:lnTo>
                    <a:pt x="168629" y="357817"/>
                  </a:lnTo>
                  <a:lnTo>
                    <a:pt x="196027" y="322374"/>
                  </a:lnTo>
                  <a:lnTo>
                    <a:pt x="225168" y="288406"/>
                  </a:lnTo>
                  <a:lnTo>
                    <a:pt x="255984" y="255981"/>
                  </a:lnTo>
                  <a:lnTo>
                    <a:pt x="288409" y="225165"/>
                  </a:lnTo>
                  <a:lnTo>
                    <a:pt x="322377" y="196024"/>
                  </a:lnTo>
                  <a:lnTo>
                    <a:pt x="357820" y="168626"/>
                  </a:lnTo>
                  <a:lnTo>
                    <a:pt x="394673" y="143037"/>
                  </a:lnTo>
                  <a:lnTo>
                    <a:pt x="432867" y="119323"/>
                  </a:lnTo>
                  <a:lnTo>
                    <a:pt x="472338" y="97551"/>
                  </a:lnTo>
                  <a:lnTo>
                    <a:pt x="513017" y="77788"/>
                  </a:lnTo>
                  <a:lnTo>
                    <a:pt x="554839" y="60100"/>
                  </a:lnTo>
                  <a:lnTo>
                    <a:pt x="597737" y="44555"/>
                  </a:lnTo>
                  <a:lnTo>
                    <a:pt x="641644" y="31219"/>
                  </a:lnTo>
                  <a:lnTo>
                    <a:pt x="686494" y="20157"/>
                  </a:lnTo>
                  <a:lnTo>
                    <a:pt x="732220" y="11438"/>
                  </a:lnTo>
                  <a:lnTo>
                    <a:pt x="778756" y="5128"/>
                  </a:lnTo>
                  <a:lnTo>
                    <a:pt x="826044" y="1293"/>
                  </a:lnTo>
                  <a:lnTo>
                    <a:pt x="873978" y="0"/>
                  </a:lnTo>
                  <a:lnTo>
                    <a:pt x="921936" y="1293"/>
                  </a:lnTo>
                  <a:lnTo>
                    <a:pt x="969211" y="5128"/>
                  </a:lnTo>
                  <a:lnTo>
                    <a:pt x="1015744" y="11439"/>
                  </a:lnTo>
                  <a:lnTo>
                    <a:pt x="1061469" y="20158"/>
                  </a:lnTo>
                  <a:lnTo>
                    <a:pt x="1106318" y="31219"/>
                  </a:lnTo>
                  <a:lnTo>
                    <a:pt x="1150224" y="44556"/>
                  </a:lnTo>
                  <a:lnTo>
                    <a:pt x="1193122" y="60102"/>
                  </a:lnTo>
                  <a:lnTo>
                    <a:pt x="1234943" y="77789"/>
                  </a:lnTo>
                  <a:lnTo>
                    <a:pt x="1275623" y="97552"/>
                  </a:lnTo>
                  <a:lnTo>
                    <a:pt x="1315093" y="119324"/>
                  </a:lnTo>
                  <a:lnTo>
                    <a:pt x="1353287" y="143038"/>
                  </a:lnTo>
                  <a:lnTo>
                    <a:pt x="1390139" y="168627"/>
                  </a:lnTo>
                  <a:lnTo>
                    <a:pt x="1425582" y="196026"/>
                  </a:lnTo>
                  <a:lnTo>
                    <a:pt x="1459550" y="225167"/>
                  </a:lnTo>
                  <a:lnTo>
                    <a:pt x="1491975" y="255983"/>
                  </a:lnTo>
                  <a:lnTo>
                    <a:pt x="1522791" y="288408"/>
                  </a:lnTo>
                  <a:lnTo>
                    <a:pt x="1551931" y="322376"/>
                  </a:lnTo>
                  <a:lnTo>
                    <a:pt x="1579330" y="357819"/>
                  </a:lnTo>
                  <a:lnTo>
                    <a:pt x="1604919" y="394671"/>
                  </a:lnTo>
                  <a:lnTo>
                    <a:pt x="1628633" y="432865"/>
                  </a:lnTo>
                  <a:lnTo>
                    <a:pt x="1650405" y="472336"/>
                  </a:lnTo>
                  <a:lnTo>
                    <a:pt x="1670168" y="513015"/>
                  </a:lnTo>
                  <a:lnTo>
                    <a:pt x="1687855" y="554837"/>
                  </a:lnTo>
                  <a:lnTo>
                    <a:pt x="1703401" y="597734"/>
                  </a:lnTo>
                  <a:lnTo>
                    <a:pt x="1716737" y="641641"/>
                  </a:lnTo>
                  <a:lnTo>
                    <a:pt x="1727799" y="686490"/>
                  </a:lnTo>
                  <a:lnTo>
                    <a:pt x="1736518" y="732215"/>
                  </a:lnTo>
                  <a:lnTo>
                    <a:pt x="1742828" y="778750"/>
                  </a:lnTo>
                  <a:lnTo>
                    <a:pt x="1746663" y="826026"/>
                  </a:lnTo>
                  <a:lnTo>
                    <a:pt x="1747957" y="873979"/>
                  </a:lnTo>
                  <a:close/>
                </a:path>
                <a:path w="1748155" h="1748154">
                  <a:moveTo>
                    <a:pt x="873978" y="1747956"/>
                  </a:moveTo>
                  <a:lnTo>
                    <a:pt x="826026" y="1746663"/>
                  </a:lnTo>
                  <a:lnTo>
                    <a:pt x="778749" y="1742828"/>
                  </a:lnTo>
                  <a:lnTo>
                    <a:pt x="732215" y="1736517"/>
                  </a:lnTo>
                  <a:lnTo>
                    <a:pt x="686489" y="1727798"/>
                  </a:lnTo>
                  <a:lnTo>
                    <a:pt x="641640" y="1716737"/>
                  </a:lnTo>
                  <a:lnTo>
                    <a:pt x="597734" y="1703400"/>
                  </a:lnTo>
                  <a:lnTo>
                    <a:pt x="554836" y="1687855"/>
                  </a:lnTo>
                  <a:lnTo>
                    <a:pt x="513014" y="1670167"/>
                  </a:lnTo>
                  <a:lnTo>
                    <a:pt x="472335" y="1650404"/>
                  </a:lnTo>
                  <a:lnTo>
                    <a:pt x="432865" y="1628633"/>
                  </a:lnTo>
                  <a:lnTo>
                    <a:pt x="394670" y="1604919"/>
                  </a:lnTo>
                  <a:lnTo>
                    <a:pt x="357818" y="1579329"/>
                  </a:lnTo>
                  <a:lnTo>
                    <a:pt x="322375" y="1551931"/>
                  </a:lnTo>
                  <a:lnTo>
                    <a:pt x="288407" y="1522790"/>
                  </a:lnTo>
                  <a:lnTo>
                    <a:pt x="255982" y="1491974"/>
                  </a:lnTo>
                  <a:lnTo>
                    <a:pt x="225166" y="1459549"/>
                  </a:lnTo>
                  <a:lnTo>
                    <a:pt x="196025" y="1425581"/>
                  </a:lnTo>
                  <a:lnTo>
                    <a:pt x="168627" y="1390138"/>
                  </a:lnTo>
                  <a:lnTo>
                    <a:pt x="143037" y="1353286"/>
                  </a:lnTo>
                  <a:lnTo>
                    <a:pt x="119323" y="1315092"/>
                  </a:lnTo>
                  <a:lnTo>
                    <a:pt x="97551" y="1275621"/>
                  </a:lnTo>
                  <a:lnTo>
                    <a:pt x="77788" y="1234942"/>
                  </a:lnTo>
                  <a:lnTo>
                    <a:pt x="60101" y="1193120"/>
                  </a:lnTo>
                  <a:lnTo>
                    <a:pt x="44556" y="1150223"/>
                  </a:lnTo>
                  <a:lnTo>
                    <a:pt x="31219" y="1106316"/>
                  </a:lnTo>
                  <a:lnTo>
                    <a:pt x="20158" y="1061467"/>
                  </a:lnTo>
                  <a:lnTo>
                    <a:pt x="11438" y="1015742"/>
                  </a:lnTo>
                  <a:lnTo>
                    <a:pt x="5128" y="969208"/>
                  </a:lnTo>
                  <a:lnTo>
                    <a:pt x="1293" y="921931"/>
                  </a:lnTo>
                  <a:lnTo>
                    <a:pt x="0" y="873978"/>
                  </a:lnTo>
                  <a:lnTo>
                    <a:pt x="1747957" y="873979"/>
                  </a:lnTo>
                  <a:lnTo>
                    <a:pt x="1746663" y="921931"/>
                  </a:lnTo>
                  <a:lnTo>
                    <a:pt x="1742828" y="969208"/>
                  </a:lnTo>
                  <a:lnTo>
                    <a:pt x="1736517" y="1015742"/>
                  </a:lnTo>
                  <a:lnTo>
                    <a:pt x="1727798" y="1061467"/>
                  </a:lnTo>
                  <a:lnTo>
                    <a:pt x="1716737" y="1106316"/>
                  </a:lnTo>
                  <a:lnTo>
                    <a:pt x="1703400" y="1150223"/>
                  </a:lnTo>
                  <a:lnTo>
                    <a:pt x="1687855" y="1193121"/>
                  </a:lnTo>
                  <a:lnTo>
                    <a:pt x="1670167" y="1234942"/>
                  </a:lnTo>
                  <a:lnTo>
                    <a:pt x="1650404" y="1275622"/>
                  </a:lnTo>
                  <a:lnTo>
                    <a:pt x="1628632" y="1315092"/>
                  </a:lnTo>
                  <a:lnTo>
                    <a:pt x="1604918" y="1353286"/>
                  </a:lnTo>
                  <a:lnTo>
                    <a:pt x="1579329" y="1390138"/>
                  </a:lnTo>
                  <a:lnTo>
                    <a:pt x="1551931" y="1425582"/>
                  </a:lnTo>
                  <a:lnTo>
                    <a:pt x="1522790" y="1459549"/>
                  </a:lnTo>
                  <a:lnTo>
                    <a:pt x="1491974" y="1491974"/>
                  </a:lnTo>
                  <a:lnTo>
                    <a:pt x="1459549" y="1522790"/>
                  </a:lnTo>
                  <a:lnTo>
                    <a:pt x="1425581" y="1551931"/>
                  </a:lnTo>
                  <a:lnTo>
                    <a:pt x="1390138" y="1579329"/>
                  </a:lnTo>
                  <a:lnTo>
                    <a:pt x="1353286" y="1604919"/>
                  </a:lnTo>
                  <a:lnTo>
                    <a:pt x="1315091" y="1628633"/>
                  </a:lnTo>
                  <a:lnTo>
                    <a:pt x="1275621" y="1650405"/>
                  </a:lnTo>
                  <a:lnTo>
                    <a:pt x="1234942" y="1670168"/>
                  </a:lnTo>
                  <a:lnTo>
                    <a:pt x="1193120" y="1687855"/>
                  </a:lnTo>
                  <a:lnTo>
                    <a:pt x="1150223" y="1703400"/>
                  </a:lnTo>
                  <a:lnTo>
                    <a:pt x="1106316" y="1716737"/>
                  </a:lnTo>
                  <a:lnTo>
                    <a:pt x="1061467" y="1727798"/>
                  </a:lnTo>
                  <a:lnTo>
                    <a:pt x="1015742" y="1736517"/>
                  </a:lnTo>
                  <a:lnTo>
                    <a:pt x="969208" y="1742828"/>
                  </a:lnTo>
                  <a:lnTo>
                    <a:pt x="921931" y="1746663"/>
                  </a:lnTo>
                  <a:lnTo>
                    <a:pt x="873978" y="1747956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1537812" y="4641553"/>
              <a:ext cx="822960" cy="822960"/>
            </a:xfrm>
            <a:custGeom>
              <a:rect l="l" t="t" r="r" b="b"/>
              <a:pathLst>
                <a:path w="822960" h="822960">
                  <a:moveTo>
                    <a:pt x="542530" y="133809"/>
                  </a:moveTo>
                  <a:lnTo>
                    <a:pt x="278572" y="133809"/>
                  </a:lnTo>
                  <a:lnTo>
                    <a:pt x="285906" y="130480"/>
                  </a:lnTo>
                  <a:lnTo>
                    <a:pt x="293305" y="127400"/>
                  </a:lnTo>
                  <a:lnTo>
                    <a:pt x="300795" y="124509"/>
                  </a:lnTo>
                  <a:lnTo>
                    <a:pt x="308404" y="121745"/>
                  </a:lnTo>
                  <a:lnTo>
                    <a:pt x="359248" y="0"/>
                  </a:lnTo>
                  <a:lnTo>
                    <a:pt x="462118" y="0"/>
                  </a:lnTo>
                  <a:lnTo>
                    <a:pt x="514247" y="122158"/>
                  </a:lnTo>
                  <a:lnTo>
                    <a:pt x="521578" y="124860"/>
                  </a:lnTo>
                  <a:lnTo>
                    <a:pt x="528803" y="127709"/>
                  </a:lnTo>
                  <a:lnTo>
                    <a:pt x="535931" y="130747"/>
                  </a:lnTo>
                  <a:lnTo>
                    <a:pt x="542530" y="133809"/>
                  </a:lnTo>
                  <a:close/>
                </a:path>
                <a:path w="822960" h="822960">
                  <a:moveTo>
                    <a:pt x="715891" y="134014"/>
                  </a:moveTo>
                  <a:lnTo>
                    <a:pt x="542972" y="134014"/>
                  </a:lnTo>
                  <a:lnTo>
                    <a:pt x="665439" y="83580"/>
                  </a:lnTo>
                  <a:lnTo>
                    <a:pt x="715891" y="134014"/>
                  </a:lnTo>
                  <a:close/>
                </a:path>
                <a:path w="822960" h="822960">
                  <a:moveTo>
                    <a:pt x="157418" y="739378"/>
                  </a:moveTo>
                  <a:lnTo>
                    <a:pt x="84688" y="666648"/>
                  </a:lnTo>
                  <a:lnTo>
                    <a:pt x="133601" y="544697"/>
                  </a:lnTo>
                  <a:lnTo>
                    <a:pt x="130136" y="537192"/>
                  </a:lnTo>
                  <a:lnTo>
                    <a:pt x="126921" y="529603"/>
                  </a:lnTo>
                  <a:lnTo>
                    <a:pt x="123819" y="521678"/>
                  </a:lnTo>
                  <a:lnTo>
                    <a:pt x="121051" y="514144"/>
                  </a:lnTo>
                  <a:lnTo>
                    <a:pt x="0" y="463711"/>
                  </a:lnTo>
                  <a:lnTo>
                    <a:pt x="0" y="360841"/>
                  </a:lnTo>
                  <a:lnTo>
                    <a:pt x="120949" y="309125"/>
                  </a:lnTo>
                  <a:lnTo>
                    <a:pt x="123791" y="301335"/>
                  </a:lnTo>
                  <a:lnTo>
                    <a:pt x="126771" y="293655"/>
                  </a:lnTo>
                  <a:lnTo>
                    <a:pt x="129958" y="286072"/>
                  </a:lnTo>
                  <a:lnTo>
                    <a:pt x="133423" y="278572"/>
                  </a:lnTo>
                  <a:lnTo>
                    <a:pt x="83581" y="157417"/>
                  </a:lnTo>
                  <a:lnTo>
                    <a:pt x="156311" y="84688"/>
                  </a:lnTo>
                  <a:lnTo>
                    <a:pt x="278572" y="133809"/>
                  </a:lnTo>
                  <a:lnTo>
                    <a:pt x="542530" y="133809"/>
                  </a:lnTo>
                  <a:lnTo>
                    <a:pt x="542972" y="134014"/>
                  </a:lnTo>
                  <a:lnTo>
                    <a:pt x="715891" y="134014"/>
                  </a:lnTo>
                  <a:lnTo>
                    <a:pt x="738196" y="156311"/>
                  </a:lnTo>
                  <a:lnTo>
                    <a:pt x="697681" y="257175"/>
                  </a:lnTo>
                  <a:lnTo>
                    <a:pt x="410683" y="257175"/>
                  </a:lnTo>
                  <a:lnTo>
                    <a:pt x="361927" y="265045"/>
                  </a:lnTo>
                  <a:lnTo>
                    <a:pt x="319571" y="286959"/>
                  </a:lnTo>
                  <a:lnTo>
                    <a:pt x="286162" y="320368"/>
                  </a:lnTo>
                  <a:lnTo>
                    <a:pt x="264249" y="362724"/>
                  </a:lnTo>
                  <a:lnTo>
                    <a:pt x="256378" y="411479"/>
                  </a:lnTo>
                  <a:lnTo>
                    <a:pt x="264249" y="460235"/>
                  </a:lnTo>
                  <a:lnTo>
                    <a:pt x="286162" y="502591"/>
                  </a:lnTo>
                  <a:lnTo>
                    <a:pt x="319571" y="536000"/>
                  </a:lnTo>
                  <a:lnTo>
                    <a:pt x="361927" y="557914"/>
                  </a:lnTo>
                  <a:lnTo>
                    <a:pt x="410683" y="565784"/>
                  </a:lnTo>
                  <a:lnTo>
                    <a:pt x="698240" y="565784"/>
                  </a:lnTo>
                  <a:lnTo>
                    <a:pt x="739351" y="665439"/>
                  </a:lnTo>
                  <a:lnTo>
                    <a:pt x="716051" y="688740"/>
                  </a:lnTo>
                  <a:lnTo>
                    <a:pt x="543256" y="688740"/>
                  </a:lnTo>
                  <a:lnTo>
                    <a:pt x="541907" y="689358"/>
                  </a:lnTo>
                  <a:lnTo>
                    <a:pt x="278880" y="689358"/>
                  </a:lnTo>
                  <a:lnTo>
                    <a:pt x="157418" y="739378"/>
                  </a:lnTo>
                  <a:close/>
                </a:path>
                <a:path w="822960" h="822960">
                  <a:moveTo>
                    <a:pt x="698240" y="565784"/>
                  </a:moveTo>
                  <a:lnTo>
                    <a:pt x="410683" y="565784"/>
                  </a:lnTo>
                  <a:lnTo>
                    <a:pt x="459439" y="557914"/>
                  </a:lnTo>
                  <a:lnTo>
                    <a:pt x="501795" y="536000"/>
                  </a:lnTo>
                  <a:lnTo>
                    <a:pt x="535204" y="502591"/>
                  </a:lnTo>
                  <a:lnTo>
                    <a:pt x="557117" y="460235"/>
                  </a:lnTo>
                  <a:lnTo>
                    <a:pt x="564988" y="411479"/>
                  </a:lnTo>
                  <a:lnTo>
                    <a:pt x="557117" y="362724"/>
                  </a:lnTo>
                  <a:lnTo>
                    <a:pt x="535204" y="320368"/>
                  </a:lnTo>
                  <a:lnTo>
                    <a:pt x="501795" y="286959"/>
                  </a:lnTo>
                  <a:lnTo>
                    <a:pt x="459439" y="265045"/>
                  </a:lnTo>
                  <a:lnTo>
                    <a:pt x="410683" y="257175"/>
                  </a:lnTo>
                  <a:lnTo>
                    <a:pt x="697681" y="257175"/>
                  </a:lnTo>
                  <a:lnTo>
                    <a:pt x="688559" y="279884"/>
                  </a:lnTo>
                  <a:lnTo>
                    <a:pt x="691806" y="286959"/>
                  </a:lnTo>
                  <a:lnTo>
                    <a:pt x="694658" y="293767"/>
                  </a:lnTo>
                  <a:lnTo>
                    <a:pt x="697395" y="300841"/>
                  </a:lnTo>
                  <a:lnTo>
                    <a:pt x="700004" y="308018"/>
                  </a:lnTo>
                  <a:lnTo>
                    <a:pt x="822959" y="359248"/>
                  </a:lnTo>
                  <a:lnTo>
                    <a:pt x="822959" y="462118"/>
                  </a:lnTo>
                  <a:lnTo>
                    <a:pt x="699977" y="514555"/>
                  </a:lnTo>
                  <a:lnTo>
                    <a:pt x="697289" y="521923"/>
                  </a:lnTo>
                  <a:lnTo>
                    <a:pt x="694684" y="528738"/>
                  </a:lnTo>
                  <a:lnTo>
                    <a:pt x="691700" y="536000"/>
                  </a:lnTo>
                  <a:lnTo>
                    <a:pt x="688713" y="542691"/>
                  </a:lnTo>
                  <a:lnTo>
                    <a:pt x="698240" y="565784"/>
                  </a:lnTo>
                  <a:close/>
                </a:path>
                <a:path w="822960" h="822960">
                  <a:moveTo>
                    <a:pt x="666624" y="738169"/>
                  </a:moveTo>
                  <a:lnTo>
                    <a:pt x="543256" y="688740"/>
                  </a:lnTo>
                  <a:lnTo>
                    <a:pt x="716051" y="688740"/>
                  </a:lnTo>
                  <a:lnTo>
                    <a:pt x="666624" y="738169"/>
                  </a:lnTo>
                  <a:close/>
                </a:path>
                <a:path w="822960" h="822960">
                  <a:moveTo>
                    <a:pt x="463711" y="822959"/>
                  </a:moveTo>
                  <a:lnTo>
                    <a:pt x="360841" y="822959"/>
                  </a:lnTo>
                  <a:lnTo>
                    <a:pt x="308815" y="701214"/>
                  </a:lnTo>
                  <a:lnTo>
                    <a:pt x="301190" y="698526"/>
                  </a:lnTo>
                  <a:lnTo>
                    <a:pt x="293664" y="695700"/>
                  </a:lnTo>
                  <a:lnTo>
                    <a:pt x="286230" y="692667"/>
                  </a:lnTo>
                  <a:lnTo>
                    <a:pt x="278880" y="689358"/>
                  </a:lnTo>
                  <a:lnTo>
                    <a:pt x="541907" y="689358"/>
                  </a:lnTo>
                  <a:lnTo>
                    <a:pt x="536260" y="691948"/>
                  </a:lnTo>
                  <a:lnTo>
                    <a:pt x="529138" y="694966"/>
                  </a:lnTo>
                  <a:lnTo>
                    <a:pt x="521919" y="697835"/>
                  </a:lnTo>
                  <a:lnTo>
                    <a:pt x="514633" y="700595"/>
                  </a:lnTo>
                  <a:lnTo>
                    <a:pt x="463711" y="822959"/>
                  </a:lnTo>
                  <a:close/>
                </a:path>
              </a:pathLst>
            </a:custGeom>
            <a:solidFill>
              <a:srgbClr val="FCFBFB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3" name="object 33"/>
          <p:cNvGrpSpPr/>
          <p:nvPr/>
        </p:nvGrpSpPr>
        <p:grpSpPr>
          <a:xfrm>
            <a:off x="1075312" y="1789317"/>
            <a:ext cx="1748155" cy="1748155"/>
            <a:chOff x="1075312" y="1789317"/>
            <a:chExt cx="1748155" cy="1748155"/>
          </a:xfrm>
        </p:grpSpPr>
        <p:sp>
          <p:nvSpPr>
            <p:cNvPr id="34" name="object 34"/>
            <p:cNvSpPr/>
            <p:nvPr/>
          </p:nvSpPr>
          <p:spPr>
            <a:xfrm>
              <a:off x="1075312" y="1789317"/>
              <a:ext cx="1748155" cy="1748155"/>
            </a:xfrm>
            <a:custGeom>
              <a:rect l="l" t="t" r="r" b="b"/>
              <a:pathLst>
                <a:path w="1748155" h="1748154">
                  <a:moveTo>
                    <a:pt x="873977" y="0"/>
                  </a:moveTo>
                  <a:close/>
                </a:path>
                <a:path w="1748155" h="1748154">
                  <a:moveTo>
                    <a:pt x="1747956" y="873979"/>
                  </a:moveTo>
                  <a:lnTo>
                    <a:pt x="1" y="873979"/>
                  </a:lnTo>
                  <a:lnTo>
                    <a:pt x="1294" y="826025"/>
                  </a:lnTo>
                  <a:lnTo>
                    <a:pt x="5129" y="778748"/>
                  </a:lnTo>
                  <a:lnTo>
                    <a:pt x="11440" y="732214"/>
                  </a:lnTo>
                  <a:lnTo>
                    <a:pt x="20159" y="686488"/>
                  </a:lnTo>
                  <a:lnTo>
                    <a:pt x="31220" y="641639"/>
                  </a:lnTo>
                  <a:lnTo>
                    <a:pt x="44557" y="597732"/>
                  </a:lnTo>
                  <a:lnTo>
                    <a:pt x="60102" y="554835"/>
                  </a:lnTo>
                  <a:lnTo>
                    <a:pt x="77790" y="513013"/>
                  </a:lnTo>
                  <a:lnTo>
                    <a:pt x="97553" y="472334"/>
                  </a:lnTo>
                  <a:lnTo>
                    <a:pt x="119325" y="432863"/>
                  </a:lnTo>
                  <a:lnTo>
                    <a:pt x="143039" y="394669"/>
                  </a:lnTo>
                  <a:lnTo>
                    <a:pt x="168628" y="357817"/>
                  </a:lnTo>
                  <a:lnTo>
                    <a:pt x="196027" y="322374"/>
                  </a:lnTo>
                  <a:lnTo>
                    <a:pt x="225168" y="288406"/>
                  </a:lnTo>
                  <a:lnTo>
                    <a:pt x="255984" y="255981"/>
                  </a:lnTo>
                  <a:lnTo>
                    <a:pt x="288409" y="225165"/>
                  </a:lnTo>
                  <a:lnTo>
                    <a:pt x="322377" y="196024"/>
                  </a:lnTo>
                  <a:lnTo>
                    <a:pt x="357820" y="168626"/>
                  </a:lnTo>
                  <a:lnTo>
                    <a:pt x="394672" y="143036"/>
                  </a:lnTo>
                  <a:lnTo>
                    <a:pt x="432867" y="119323"/>
                  </a:lnTo>
                  <a:lnTo>
                    <a:pt x="472337" y="97551"/>
                  </a:lnTo>
                  <a:lnTo>
                    <a:pt x="513016" y="77788"/>
                  </a:lnTo>
                  <a:lnTo>
                    <a:pt x="554838" y="60100"/>
                  </a:lnTo>
                  <a:lnTo>
                    <a:pt x="597736" y="44555"/>
                  </a:lnTo>
                  <a:lnTo>
                    <a:pt x="641642" y="31218"/>
                  </a:lnTo>
                  <a:lnTo>
                    <a:pt x="686492" y="20157"/>
                  </a:lnTo>
                  <a:lnTo>
                    <a:pt x="732217" y="11438"/>
                  </a:lnTo>
                  <a:lnTo>
                    <a:pt x="778751" y="5128"/>
                  </a:lnTo>
                  <a:lnTo>
                    <a:pt x="826030" y="1293"/>
                  </a:lnTo>
                  <a:lnTo>
                    <a:pt x="873977" y="0"/>
                  </a:lnTo>
                  <a:lnTo>
                    <a:pt x="921931" y="1293"/>
                  </a:lnTo>
                  <a:lnTo>
                    <a:pt x="969208" y="5128"/>
                  </a:lnTo>
                  <a:lnTo>
                    <a:pt x="1015742" y="11439"/>
                  </a:lnTo>
                  <a:lnTo>
                    <a:pt x="1061467" y="20158"/>
                  </a:lnTo>
                  <a:lnTo>
                    <a:pt x="1106317" y="31219"/>
                  </a:lnTo>
                  <a:lnTo>
                    <a:pt x="1150223" y="44556"/>
                  </a:lnTo>
                  <a:lnTo>
                    <a:pt x="1193121" y="60101"/>
                  </a:lnTo>
                  <a:lnTo>
                    <a:pt x="1234943" y="77789"/>
                  </a:lnTo>
                  <a:lnTo>
                    <a:pt x="1275622" y="97552"/>
                  </a:lnTo>
                  <a:lnTo>
                    <a:pt x="1315092" y="119324"/>
                  </a:lnTo>
                  <a:lnTo>
                    <a:pt x="1353287" y="143038"/>
                  </a:lnTo>
                  <a:lnTo>
                    <a:pt x="1390139" y="168627"/>
                  </a:lnTo>
                  <a:lnTo>
                    <a:pt x="1425582" y="196025"/>
                  </a:lnTo>
                  <a:lnTo>
                    <a:pt x="1459549" y="225166"/>
                  </a:lnTo>
                  <a:lnTo>
                    <a:pt x="1491974" y="255982"/>
                  </a:lnTo>
                  <a:lnTo>
                    <a:pt x="1522791" y="288408"/>
                  </a:lnTo>
                  <a:lnTo>
                    <a:pt x="1551931" y="322375"/>
                  </a:lnTo>
                  <a:lnTo>
                    <a:pt x="1579330" y="357818"/>
                  </a:lnTo>
                  <a:lnTo>
                    <a:pt x="1604919" y="394670"/>
                  </a:lnTo>
                  <a:lnTo>
                    <a:pt x="1628633" y="432865"/>
                  </a:lnTo>
                  <a:lnTo>
                    <a:pt x="1650405" y="472335"/>
                  </a:lnTo>
                  <a:lnTo>
                    <a:pt x="1670168" y="513014"/>
                  </a:lnTo>
                  <a:lnTo>
                    <a:pt x="1687855" y="554836"/>
                  </a:lnTo>
                  <a:lnTo>
                    <a:pt x="1703401" y="597734"/>
                  </a:lnTo>
                  <a:lnTo>
                    <a:pt x="1716737" y="641640"/>
                  </a:lnTo>
                  <a:lnTo>
                    <a:pt x="1727798" y="686490"/>
                  </a:lnTo>
                  <a:lnTo>
                    <a:pt x="1736518" y="732215"/>
                  </a:lnTo>
                  <a:lnTo>
                    <a:pt x="1742828" y="778749"/>
                  </a:lnTo>
                  <a:lnTo>
                    <a:pt x="1746663" y="826026"/>
                  </a:lnTo>
                  <a:lnTo>
                    <a:pt x="1747956" y="873979"/>
                  </a:lnTo>
                  <a:close/>
                </a:path>
                <a:path w="1748155" h="1748154">
                  <a:moveTo>
                    <a:pt x="873978" y="1747956"/>
                  </a:moveTo>
                  <a:lnTo>
                    <a:pt x="826026" y="1746663"/>
                  </a:lnTo>
                  <a:lnTo>
                    <a:pt x="778749" y="1742828"/>
                  </a:lnTo>
                  <a:lnTo>
                    <a:pt x="732215" y="1736517"/>
                  </a:lnTo>
                  <a:lnTo>
                    <a:pt x="686489" y="1727798"/>
                  </a:lnTo>
                  <a:lnTo>
                    <a:pt x="641640" y="1716737"/>
                  </a:lnTo>
                  <a:lnTo>
                    <a:pt x="597734" y="1703400"/>
                  </a:lnTo>
                  <a:lnTo>
                    <a:pt x="554836" y="1687855"/>
                  </a:lnTo>
                  <a:lnTo>
                    <a:pt x="513014" y="1670167"/>
                  </a:lnTo>
                  <a:lnTo>
                    <a:pt x="472335" y="1650404"/>
                  </a:lnTo>
                  <a:lnTo>
                    <a:pt x="432865" y="1628633"/>
                  </a:lnTo>
                  <a:lnTo>
                    <a:pt x="394670" y="1604919"/>
                  </a:lnTo>
                  <a:lnTo>
                    <a:pt x="357818" y="1579329"/>
                  </a:lnTo>
                  <a:lnTo>
                    <a:pt x="322375" y="1551931"/>
                  </a:lnTo>
                  <a:lnTo>
                    <a:pt x="288407" y="1522790"/>
                  </a:lnTo>
                  <a:lnTo>
                    <a:pt x="255982" y="1491974"/>
                  </a:lnTo>
                  <a:lnTo>
                    <a:pt x="225166" y="1459549"/>
                  </a:lnTo>
                  <a:lnTo>
                    <a:pt x="196025" y="1425581"/>
                  </a:lnTo>
                  <a:lnTo>
                    <a:pt x="168627" y="1390138"/>
                  </a:lnTo>
                  <a:lnTo>
                    <a:pt x="143037" y="1353286"/>
                  </a:lnTo>
                  <a:lnTo>
                    <a:pt x="119323" y="1315092"/>
                  </a:lnTo>
                  <a:lnTo>
                    <a:pt x="97552" y="1275621"/>
                  </a:lnTo>
                  <a:lnTo>
                    <a:pt x="77789" y="1234942"/>
                  </a:lnTo>
                  <a:lnTo>
                    <a:pt x="60101" y="1193120"/>
                  </a:lnTo>
                  <a:lnTo>
                    <a:pt x="44556" y="1150223"/>
                  </a:lnTo>
                  <a:lnTo>
                    <a:pt x="31219" y="1106316"/>
                  </a:lnTo>
                  <a:lnTo>
                    <a:pt x="20158" y="1061467"/>
                  </a:lnTo>
                  <a:lnTo>
                    <a:pt x="11438" y="1015742"/>
                  </a:lnTo>
                  <a:lnTo>
                    <a:pt x="5128" y="969207"/>
                  </a:lnTo>
                  <a:lnTo>
                    <a:pt x="1293" y="921931"/>
                  </a:lnTo>
                  <a:lnTo>
                    <a:pt x="0" y="873978"/>
                  </a:lnTo>
                  <a:lnTo>
                    <a:pt x="1747956" y="873979"/>
                  </a:lnTo>
                  <a:lnTo>
                    <a:pt x="1746663" y="921931"/>
                  </a:lnTo>
                  <a:lnTo>
                    <a:pt x="1742828" y="969208"/>
                  </a:lnTo>
                  <a:lnTo>
                    <a:pt x="1736517" y="1015742"/>
                  </a:lnTo>
                  <a:lnTo>
                    <a:pt x="1727798" y="1061467"/>
                  </a:lnTo>
                  <a:lnTo>
                    <a:pt x="1716737" y="1106316"/>
                  </a:lnTo>
                  <a:lnTo>
                    <a:pt x="1703400" y="1150223"/>
                  </a:lnTo>
                  <a:lnTo>
                    <a:pt x="1687855" y="1193120"/>
                  </a:lnTo>
                  <a:lnTo>
                    <a:pt x="1670167" y="1234942"/>
                  </a:lnTo>
                  <a:lnTo>
                    <a:pt x="1650404" y="1275622"/>
                  </a:lnTo>
                  <a:lnTo>
                    <a:pt x="1628632" y="1315092"/>
                  </a:lnTo>
                  <a:lnTo>
                    <a:pt x="1604919" y="1353286"/>
                  </a:lnTo>
                  <a:lnTo>
                    <a:pt x="1579329" y="1390138"/>
                  </a:lnTo>
                  <a:lnTo>
                    <a:pt x="1551931" y="1425581"/>
                  </a:lnTo>
                  <a:lnTo>
                    <a:pt x="1522790" y="1459549"/>
                  </a:lnTo>
                  <a:lnTo>
                    <a:pt x="1491974" y="1491974"/>
                  </a:lnTo>
                  <a:lnTo>
                    <a:pt x="1459549" y="1522790"/>
                  </a:lnTo>
                  <a:lnTo>
                    <a:pt x="1425581" y="1551931"/>
                  </a:lnTo>
                  <a:lnTo>
                    <a:pt x="1390138" y="1579329"/>
                  </a:lnTo>
                  <a:lnTo>
                    <a:pt x="1353286" y="1604919"/>
                  </a:lnTo>
                  <a:lnTo>
                    <a:pt x="1315091" y="1628633"/>
                  </a:lnTo>
                  <a:lnTo>
                    <a:pt x="1275621" y="1650404"/>
                  </a:lnTo>
                  <a:lnTo>
                    <a:pt x="1234942" y="1670167"/>
                  </a:lnTo>
                  <a:lnTo>
                    <a:pt x="1193120" y="1687855"/>
                  </a:lnTo>
                  <a:lnTo>
                    <a:pt x="1150223" y="1703400"/>
                  </a:lnTo>
                  <a:lnTo>
                    <a:pt x="1106316" y="1716737"/>
                  </a:lnTo>
                  <a:lnTo>
                    <a:pt x="1061467" y="1727798"/>
                  </a:lnTo>
                  <a:lnTo>
                    <a:pt x="1015742" y="1736517"/>
                  </a:lnTo>
                  <a:lnTo>
                    <a:pt x="969208" y="1742828"/>
                  </a:lnTo>
                  <a:lnTo>
                    <a:pt x="921931" y="1746663"/>
                  </a:lnTo>
                  <a:lnTo>
                    <a:pt x="873978" y="1747956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1537812" y="2251817"/>
              <a:ext cx="822960" cy="822960"/>
            </a:xfrm>
            <a:custGeom>
              <a:rect l="l" t="t" r="r" b="b"/>
              <a:pathLst>
                <a:path w="822960" h="822960">
                  <a:moveTo>
                    <a:pt x="822959" y="329184"/>
                  </a:moveTo>
                  <a:lnTo>
                    <a:pt x="0" y="329184"/>
                  </a:lnTo>
                  <a:lnTo>
                    <a:pt x="0" y="246888"/>
                  </a:lnTo>
                  <a:lnTo>
                    <a:pt x="411480" y="0"/>
                  </a:lnTo>
                  <a:lnTo>
                    <a:pt x="822959" y="246888"/>
                  </a:lnTo>
                  <a:lnTo>
                    <a:pt x="822959" y="329184"/>
                  </a:lnTo>
                  <a:close/>
                </a:path>
                <a:path w="822960" h="822960">
                  <a:moveTo>
                    <a:pt x="740663" y="740664"/>
                  </a:moveTo>
                  <a:lnTo>
                    <a:pt x="82295" y="740664"/>
                  </a:lnTo>
                  <a:lnTo>
                    <a:pt x="82295" y="329184"/>
                  </a:lnTo>
                  <a:lnTo>
                    <a:pt x="246887" y="329184"/>
                  </a:lnTo>
                  <a:lnTo>
                    <a:pt x="246887" y="658368"/>
                  </a:lnTo>
                  <a:lnTo>
                    <a:pt x="740663" y="658368"/>
                  </a:lnTo>
                  <a:lnTo>
                    <a:pt x="740663" y="740664"/>
                  </a:lnTo>
                  <a:close/>
                </a:path>
                <a:path w="822960" h="822960">
                  <a:moveTo>
                    <a:pt x="493775" y="658368"/>
                  </a:moveTo>
                  <a:lnTo>
                    <a:pt x="329184" y="658368"/>
                  </a:lnTo>
                  <a:lnTo>
                    <a:pt x="329184" y="329184"/>
                  </a:lnTo>
                  <a:lnTo>
                    <a:pt x="493775" y="329184"/>
                  </a:lnTo>
                  <a:lnTo>
                    <a:pt x="493775" y="658368"/>
                  </a:lnTo>
                  <a:close/>
                </a:path>
                <a:path w="822960" h="822960">
                  <a:moveTo>
                    <a:pt x="740663" y="658368"/>
                  </a:moveTo>
                  <a:lnTo>
                    <a:pt x="576072" y="658368"/>
                  </a:lnTo>
                  <a:lnTo>
                    <a:pt x="576072" y="329184"/>
                  </a:lnTo>
                  <a:lnTo>
                    <a:pt x="740663" y="329184"/>
                  </a:lnTo>
                  <a:lnTo>
                    <a:pt x="740663" y="658368"/>
                  </a:lnTo>
                  <a:close/>
                </a:path>
                <a:path w="822960" h="822960">
                  <a:moveTo>
                    <a:pt x="822959" y="822960"/>
                  </a:moveTo>
                  <a:lnTo>
                    <a:pt x="0" y="822960"/>
                  </a:lnTo>
                  <a:lnTo>
                    <a:pt x="0" y="740664"/>
                  </a:lnTo>
                  <a:lnTo>
                    <a:pt x="822959" y="740664"/>
                  </a:lnTo>
                  <a:lnTo>
                    <a:pt x="822959" y="822960"/>
                  </a:lnTo>
                  <a:close/>
                </a:path>
              </a:pathLst>
            </a:custGeom>
            <a:solidFill>
              <a:srgbClr val="FCFBFB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185765" y="1751286"/>
            <a:ext cx="5243195" cy="4234815"/>
          </a:xfrm>
          <a:custGeom>
            <a:rect l="l" t="t" r="r" b="b"/>
            <a:pathLst>
              <a:path w="5243195" h="4234815">
                <a:moveTo>
                  <a:pt x="705757" y="4234459"/>
                </a:moveTo>
                <a:lnTo>
                  <a:pt x="657436" y="4232830"/>
                </a:lnTo>
                <a:lnTo>
                  <a:pt x="609990" y="4228016"/>
                </a:lnTo>
                <a:lnTo>
                  <a:pt x="563522" y="4220120"/>
                </a:lnTo>
                <a:lnTo>
                  <a:pt x="518138" y="4209248"/>
                </a:lnTo>
                <a:lnTo>
                  <a:pt x="473944" y="4195505"/>
                </a:lnTo>
                <a:lnTo>
                  <a:pt x="431044" y="4178997"/>
                </a:lnTo>
                <a:lnTo>
                  <a:pt x="389543" y="4159827"/>
                </a:lnTo>
                <a:lnTo>
                  <a:pt x="349547" y="4138102"/>
                </a:lnTo>
                <a:lnTo>
                  <a:pt x="311161" y="4113926"/>
                </a:lnTo>
                <a:lnTo>
                  <a:pt x="274489" y="4087405"/>
                </a:lnTo>
                <a:lnTo>
                  <a:pt x="239638" y="4058644"/>
                </a:lnTo>
                <a:lnTo>
                  <a:pt x="206711" y="4027747"/>
                </a:lnTo>
                <a:lnTo>
                  <a:pt x="175814" y="3994820"/>
                </a:lnTo>
                <a:lnTo>
                  <a:pt x="147053" y="3959968"/>
                </a:lnTo>
                <a:lnTo>
                  <a:pt x="120532" y="3923297"/>
                </a:lnTo>
                <a:lnTo>
                  <a:pt x="96356" y="3884910"/>
                </a:lnTo>
                <a:lnTo>
                  <a:pt x="74631" y="3844914"/>
                </a:lnTo>
                <a:lnTo>
                  <a:pt x="55462" y="3803414"/>
                </a:lnTo>
                <a:lnTo>
                  <a:pt x="38953" y="3760514"/>
                </a:lnTo>
                <a:lnTo>
                  <a:pt x="25210" y="3716319"/>
                </a:lnTo>
                <a:lnTo>
                  <a:pt x="14338" y="3670936"/>
                </a:lnTo>
                <a:lnTo>
                  <a:pt x="6443" y="3624468"/>
                </a:lnTo>
                <a:lnTo>
                  <a:pt x="1628" y="3577022"/>
                </a:lnTo>
                <a:lnTo>
                  <a:pt x="0" y="3528702"/>
                </a:lnTo>
                <a:lnTo>
                  <a:pt x="0" y="705757"/>
                </a:lnTo>
                <a:lnTo>
                  <a:pt x="1628" y="657436"/>
                </a:lnTo>
                <a:lnTo>
                  <a:pt x="6442" y="609989"/>
                </a:lnTo>
                <a:lnTo>
                  <a:pt x="14338" y="563522"/>
                </a:lnTo>
                <a:lnTo>
                  <a:pt x="25210" y="518138"/>
                </a:lnTo>
                <a:lnTo>
                  <a:pt x="38953" y="473944"/>
                </a:lnTo>
                <a:lnTo>
                  <a:pt x="55462" y="431044"/>
                </a:lnTo>
                <a:lnTo>
                  <a:pt x="74631" y="389543"/>
                </a:lnTo>
                <a:lnTo>
                  <a:pt x="96357" y="349547"/>
                </a:lnTo>
                <a:lnTo>
                  <a:pt x="120532" y="311161"/>
                </a:lnTo>
                <a:lnTo>
                  <a:pt x="147054" y="274489"/>
                </a:lnTo>
                <a:lnTo>
                  <a:pt x="175815" y="239637"/>
                </a:lnTo>
                <a:lnTo>
                  <a:pt x="206712" y="206710"/>
                </a:lnTo>
                <a:lnTo>
                  <a:pt x="239639" y="175814"/>
                </a:lnTo>
                <a:lnTo>
                  <a:pt x="274491" y="147052"/>
                </a:lnTo>
                <a:lnTo>
                  <a:pt x="311162" y="120531"/>
                </a:lnTo>
                <a:lnTo>
                  <a:pt x="349549" y="96356"/>
                </a:lnTo>
                <a:lnTo>
                  <a:pt x="389545" y="74631"/>
                </a:lnTo>
                <a:lnTo>
                  <a:pt x="431045" y="55461"/>
                </a:lnTo>
                <a:lnTo>
                  <a:pt x="473945" y="38953"/>
                </a:lnTo>
                <a:lnTo>
                  <a:pt x="518139" y="25210"/>
                </a:lnTo>
                <a:lnTo>
                  <a:pt x="563523" y="14338"/>
                </a:lnTo>
                <a:lnTo>
                  <a:pt x="609990" y="6442"/>
                </a:lnTo>
                <a:lnTo>
                  <a:pt x="657436" y="1628"/>
                </a:lnTo>
                <a:lnTo>
                  <a:pt x="705756" y="0"/>
                </a:lnTo>
                <a:lnTo>
                  <a:pt x="4536905" y="0"/>
                </a:lnTo>
                <a:lnTo>
                  <a:pt x="4585224" y="1628"/>
                </a:lnTo>
                <a:lnTo>
                  <a:pt x="4632670" y="6442"/>
                </a:lnTo>
                <a:lnTo>
                  <a:pt x="4679138" y="14338"/>
                </a:lnTo>
                <a:lnTo>
                  <a:pt x="4724522" y="25210"/>
                </a:lnTo>
                <a:lnTo>
                  <a:pt x="4768717" y="38953"/>
                </a:lnTo>
                <a:lnTo>
                  <a:pt x="4811617" y="55462"/>
                </a:lnTo>
                <a:lnTo>
                  <a:pt x="4853117" y="74631"/>
                </a:lnTo>
                <a:lnTo>
                  <a:pt x="4893113" y="96356"/>
                </a:lnTo>
                <a:lnTo>
                  <a:pt x="4931500" y="120532"/>
                </a:lnTo>
                <a:lnTo>
                  <a:pt x="4968171" y="147053"/>
                </a:lnTo>
                <a:lnTo>
                  <a:pt x="5003023" y="175815"/>
                </a:lnTo>
                <a:lnTo>
                  <a:pt x="5035950" y="206711"/>
                </a:lnTo>
                <a:lnTo>
                  <a:pt x="5066847" y="239638"/>
                </a:lnTo>
                <a:lnTo>
                  <a:pt x="5095608" y="274490"/>
                </a:lnTo>
                <a:lnTo>
                  <a:pt x="5122129" y="311162"/>
                </a:lnTo>
                <a:lnTo>
                  <a:pt x="5146305" y="349548"/>
                </a:lnTo>
                <a:lnTo>
                  <a:pt x="5168030" y="389544"/>
                </a:lnTo>
                <a:lnTo>
                  <a:pt x="5187200" y="431045"/>
                </a:lnTo>
                <a:lnTo>
                  <a:pt x="5203708" y="473945"/>
                </a:lnTo>
                <a:lnTo>
                  <a:pt x="5217451" y="518139"/>
                </a:lnTo>
                <a:lnTo>
                  <a:pt x="5228323" y="563523"/>
                </a:lnTo>
                <a:lnTo>
                  <a:pt x="5236219" y="609990"/>
                </a:lnTo>
                <a:lnTo>
                  <a:pt x="5241033" y="657437"/>
                </a:lnTo>
                <a:lnTo>
                  <a:pt x="5242662" y="705757"/>
                </a:lnTo>
                <a:lnTo>
                  <a:pt x="5242662" y="3528702"/>
                </a:lnTo>
                <a:lnTo>
                  <a:pt x="5241033" y="3577022"/>
                </a:lnTo>
                <a:lnTo>
                  <a:pt x="5236219" y="3624469"/>
                </a:lnTo>
                <a:lnTo>
                  <a:pt x="5228323" y="3670937"/>
                </a:lnTo>
                <a:lnTo>
                  <a:pt x="5217451" y="3716320"/>
                </a:lnTo>
                <a:lnTo>
                  <a:pt x="5203708" y="3760514"/>
                </a:lnTo>
                <a:lnTo>
                  <a:pt x="5187199" y="3803414"/>
                </a:lnTo>
                <a:lnTo>
                  <a:pt x="5168030" y="3844915"/>
                </a:lnTo>
                <a:lnTo>
                  <a:pt x="5146305" y="3884911"/>
                </a:lnTo>
                <a:lnTo>
                  <a:pt x="5122129" y="3923297"/>
                </a:lnTo>
                <a:lnTo>
                  <a:pt x="5095608" y="3959969"/>
                </a:lnTo>
                <a:lnTo>
                  <a:pt x="5066846" y="3994821"/>
                </a:lnTo>
                <a:lnTo>
                  <a:pt x="5035950" y="4027747"/>
                </a:lnTo>
                <a:lnTo>
                  <a:pt x="5003023" y="4058644"/>
                </a:lnTo>
                <a:lnTo>
                  <a:pt x="4968171" y="4087406"/>
                </a:lnTo>
                <a:lnTo>
                  <a:pt x="4931499" y="4113927"/>
                </a:lnTo>
                <a:lnTo>
                  <a:pt x="4893113" y="4138102"/>
                </a:lnTo>
                <a:lnTo>
                  <a:pt x="4853117" y="4159827"/>
                </a:lnTo>
                <a:lnTo>
                  <a:pt x="4811616" y="4178997"/>
                </a:lnTo>
                <a:lnTo>
                  <a:pt x="4768716" y="4195506"/>
                </a:lnTo>
                <a:lnTo>
                  <a:pt x="4724522" y="4209248"/>
                </a:lnTo>
                <a:lnTo>
                  <a:pt x="4679138" y="4220120"/>
                </a:lnTo>
                <a:lnTo>
                  <a:pt x="4632671" y="4228016"/>
                </a:lnTo>
                <a:lnTo>
                  <a:pt x="4585224" y="4232830"/>
                </a:lnTo>
                <a:lnTo>
                  <a:pt x="4536905" y="4234458"/>
                </a:lnTo>
                <a:lnTo>
                  <a:pt x="705757" y="4234459"/>
                </a:lnTo>
                <a:close/>
              </a:path>
            </a:pathLst>
          </a:custGeom>
          <a:solidFill>
            <a:srgbClr val="D9D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763570" y="1751286"/>
            <a:ext cx="6898005" cy="4234815"/>
            <a:chOff x="763570" y="1751286"/>
            <a:chExt cx="6898005" cy="4234815"/>
          </a:xfrm>
        </p:grpSpPr>
        <p:sp>
          <p:nvSpPr>
            <p:cNvPr id="4" name="object 4"/>
            <p:cNvSpPr/>
            <p:nvPr/>
          </p:nvSpPr>
          <p:spPr>
            <a:xfrm>
              <a:off x="763570" y="1751286"/>
              <a:ext cx="5243195" cy="4234815"/>
            </a:xfrm>
            <a:custGeom>
              <a:rect l="l" t="t" r="r" b="b"/>
              <a:pathLst>
                <a:path w="5243195" h="4234815">
                  <a:moveTo>
                    <a:pt x="705757" y="4234459"/>
                  </a:moveTo>
                  <a:lnTo>
                    <a:pt x="657436" y="4232830"/>
                  </a:lnTo>
                  <a:lnTo>
                    <a:pt x="609990" y="4228016"/>
                  </a:lnTo>
                  <a:lnTo>
                    <a:pt x="563522" y="4220120"/>
                  </a:lnTo>
                  <a:lnTo>
                    <a:pt x="518138" y="4209248"/>
                  </a:lnTo>
                  <a:lnTo>
                    <a:pt x="473944" y="4195505"/>
                  </a:lnTo>
                  <a:lnTo>
                    <a:pt x="431044" y="4178997"/>
                  </a:lnTo>
                  <a:lnTo>
                    <a:pt x="389543" y="4159827"/>
                  </a:lnTo>
                  <a:lnTo>
                    <a:pt x="349547" y="4138102"/>
                  </a:lnTo>
                  <a:lnTo>
                    <a:pt x="311161" y="4113926"/>
                  </a:lnTo>
                  <a:lnTo>
                    <a:pt x="274489" y="4087405"/>
                  </a:lnTo>
                  <a:lnTo>
                    <a:pt x="239638" y="4058644"/>
                  </a:lnTo>
                  <a:lnTo>
                    <a:pt x="206711" y="4027747"/>
                  </a:lnTo>
                  <a:lnTo>
                    <a:pt x="175814" y="3994820"/>
                  </a:lnTo>
                  <a:lnTo>
                    <a:pt x="147053" y="3959968"/>
                  </a:lnTo>
                  <a:lnTo>
                    <a:pt x="120532" y="3923297"/>
                  </a:lnTo>
                  <a:lnTo>
                    <a:pt x="96356" y="3884910"/>
                  </a:lnTo>
                  <a:lnTo>
                    <a:pt x="74631" y="3844914"/>
                  </a:lnTo>
                  <a:lnTo>
                    <a:pt x="55461" y="3803414"/>
                  </a:lnTo>
                  <a:lnTo>
                    <a:pt x="38953" y="3760514"/>
                  </a:lnTo>
                  <a:lnTo>
                    <a:pt x="25210" y="3716319"/>
                  </a:lnTo>
                  <a:lnTo>
                    <a:pt x="14338" y="3670936"/>
                  </a:lnTo>
                  <a:lnTo>
                    <a:pt x="6442" y="3624468"/>
                  </a:lnTo>
                  <a:lnTo>
                    <a:pt x="1628" y="3577022"/>
                  </a:lnTo>
                  <a:lnTo>
                    <a:pt x="0" y="3528702"/>
                  </a:lnTo>
                  <a:lnTo>
                    <a:pt x="0" y="705757"/>
                  </a:lnTo>
                  <a:lnTo>
                    <a:pt x="1628" y="657436"/>
                  </a:lnTo>
                  <a:lnTo>
                    <a:pt x="6442" y="609989"/>
                  </a:lnTo>
                  <a:lnTo>
                    <a:pt x="14338" y="563522"/>
                  </a:lnTo>
                  <a:lnTo>
                    <a:pt x="25210" y="518138"/>
                  </a:lnTo>
                  <a:lnTo>
                    <a:pt x="38953" y="473944"/>
                  </a:lnTo>
                  <a:lnTo>
                    <a:pt x="55462" y="431044"/>
                  </a:lnTo>
                  <a:lnTo>
                    <a:pt x="74631" y="389543"/>
                  </a:lnTo>
                  <a:lnTo>
                    <a:pt x="96357" y="349547"/>
                  </a:lnTo>
                  <a:lnTo>
                    <a:pt x="120532" y="311161"/>
                  </a:lnTo>
                  <a:lnTo>
                    <a:pt x="147053" y="274489"/>
                  </a:lnTo>
                  <a:lnTo>
                    <a:pt x="175815" y="239637"/>
                  </a:lnTo>
                  <a:lnTo>
                    <a:pt x="206712" y="206710"/>
                  </a:lnTo>
                  <a:lnTo>
                    <a:pt x="239638" y="175814"/>
                  </a:lnTo>
                  <a:lnTo>
                    <a:pt x="274490" y="147052"/>
                  </a:lnTo>
                  <a:lnTo>
                    <a:pt x="311162" y="120531"/>
                  </a:lnTo>
                  <a:lnTo>
                    <a:pt x="349548" y="96356"/>
                  </a:lnTo>
                  <a:lnTo>
                    <a:pt x="389544" y="74631"/>
                  </a:lnTo>
                  <a:lnTo>
                    <a:pt x="431045" y="55461"/>
                  </a:lnTo>
                  <a:lnTo>
                    <a:pt x="473945" y="38953"/>
                  </a:lnTo>
                  <a:lnTo>
                    <a:pt x="518139" y="25210"/>
                  </a:lnTo>
                  <a:lnTo>
                    <a:pt x="563522" y="14338"/>
                  </a:lnTo>
                  <a:lnTo>
                    <a:pt x="609990" y="6442"/>
                  </a:lnTo>
                  <a:lnTo>
                    <a:pt x="657436" y="1628"/>
                  </a:lnTo>
                  <a:lnTo>
                    <a:pt x="705756" y="0"/>
                  </a:lnTo>
                  <a:lnTo>
                    <a:pt x="4536905" y="0"/>
                  </a:lnTo>
                  <a:lnTo>
                    <a:pt x="4585224" y="1628"/>
                  </a:lnTo>
                  <a:lnTo>
                    <a:pt x="4632671" y="6442"/>
                  </a:lnTo>
                  <a:lnTo>
                    <a:pt x="4679139" y="14338"/>
                  </a:lnTo>
                  <a:lnTo>
                    <a:pt x="4724523" y="25210"/>
                  </a:lnTo>
                  <a:lnTo>
                    <a:pt x="4768717" y="38953"/>
                  </a:lnTo>
                  <a:lnTo>
                    <a:pt x="4811617" y="55462"/>
                  </a:lnTo>
                  <a:lnTo>
                    <a:pt x="4853118" y="74631"/>
                  </a:lnTo>
                  <a:lnTo>
                    <a:pt x="4893114" y="96356"/>
                  </a:lnTo>
                  <a:lnTo>
                    <a:pt x="4931501" y="120532"/>
                  </a:lnTo>
                  <a:lnTo>
                    <a:pt x="4968172" y="147053"/>
                  </a:lnTo>
                  <a:lnTo>
                    <a:pt x="5003024" y="175815"/>
                  </a:lnTo>
                  <a:lnTo>
                    <a:pt x="5035951" y="206711"/>
                  </a:lnTo>
                  <a:lnTo>
                    <a:pt x="5066847" y="239638"/>
                  </a:lnTo>
                  <a:lnTo>
                    <a:pt x="5095609" y="274490"/>
                  </a:lnTo>
                  <a:lnTo>
                    <a:pt x="5122130" y="311162"/>
                  </a:lnTo>
                  <a:lnTo>
                    <a:pt x="5146306" y="349548"/>
                  </a:lnTo>
                  <a:lnTo>
                    <a:pt x="5168031" y="389544"/>
                  </a:lnTo>
                  <a:lnTo>
                    <a:pt x="5187200" y="431045"/>
                  </a:lnTo>
                  <a:lnTo>
                    <a:pt x="5203709" y="473945"/>
                  </a:lnTo>
                  <a:lnTo>
                    <a:pt x="5217452" y="518139"/>
                  </a:lnTo>
                  <a:lnTo>
                    <a:pt x="5228324" y="563523"/>
                  </a:lnTo>
                  <a:lnTo>
                    <a:pt x="5236219" y="609990"/>
                  </a:lnTo>
                  <a:lnTo>
                    <a:pt x="5241034" y="657437"/>
                  </a:lnTo>
                  <a:lnTo>
                    <a:pt x="5242662" y="705757"/>
                  </a:lnTo>
                  <a:lnTo>
                    <a:pt x="5242662" y="3528702"/>
                  </a:lnTo>
                  <a:lnTo>
                    <a:pt x="5241034" y="3577022"/>
                  </a:lnTo>
                  <a:lnTo>
                    <a:pt x="5236219" y="3624469"/>
                  </a:lnTo>
                  <a:lnTo>
                    <a:pt x="5228323" y="3670937"/>
                  </a:lnTo>
                  <a:lnTo>
                    <a:pt x="5217452" y="3716320"/>
                  </a:lnTo>
                  <a:lnTo>
                    <a:pt x="5203709" y="3760514"/>
                  </a:lnTo>
                  <a:lnTo>
                    <a:pt x="5187200" y="3803414"/>
                  </a:lnTo>
                  <a:lnTo>
                    <a:pt x="5168030" y="3844915"/>
                  </a:lnTo>
                  <a:lnTo>
                    <a:pt x="5146305" y="3884911"/>
                  </a:lnTo>
                  <a:lnTo>
                    <a:pt x="5122130" y="3923297"/>
                  </a:lnTo>
                  <a:lnTo>
                    <a:pt x="5095608" y="3959969"/>
                  </a:lnTo>
                  <a:lnTo>
                    <a:pt x="5066847" y="3994821"/>
                  </a:lnTo>
                  <a:lnTo>
                    <a:pt x="5035950" y="4027747"/>
                  </a:lnTo>
                  <a:lnTo>
                    <a:pt x="5003023" y="4058644"/>
                  </a:lnTo>
                  <a:lnTo>
                    <a:pt x="4968172" y="4087406"/>
                  </a:lnTo>
                  <a:lnTo>
                    <a:pt x="4931500" y="4113927"/>
                  </a:lnTo>
                  <a:lnTo>
                    <a:pt x="4893114" y="4138102"/>
                  </a:lnTo>
                  <a:lnTo>
                    <a:pt x="4853118" y="4159827"/>
                  </a:lnTo>
                  <a:lnTo>
                    <a:pt x="4811617" y="4178997"/>
                  </a:lnTo>
                  <a:lnTo>
                    <a:pt x="4768717" y="4195506"/>
                  </a:lnTo>
                  <a:lnTo>
                    <a:pt x="4724523" y="4209248"/>
                  </a:lnTo>
                  <a:lnTo>
                    <a:pt x="4679139" y="4220120"/>
                  </a:lnTo>
                  <a:lnTo>
                    <a:pt x="4632671" y="4228016"/>
                  </a:lnTo>
                  <a:lnTo>
                    <a:pt x="4585224" y="4232830"/>
                  </a:lnTo>
                  <a:lnTo>
                    <a:pt x="4536905" y="4234458"/>
                  </a:lnTo>
                  <a:lnTo>
                    <a:pt x="705757" y="4234459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530717" y="2430557"/>
              <a:ext cx="3131185" cy="3131185"/>
            </a:xfrm>
            <a:custGeom>
              <a:rect l="l" t="t" r="r" b="b"/>
              <a:pathLst>
                <a:path w="3131184" h="3131185">
                  <a:moveTo>
                    <a:pt x="1565280" y="3130564"/>
                  </a:moveTo>
                  <a:lnTo>
                    <a:pt x="1517425" y="3129846"/>
                  </a:lnTo>
                  <a:lnTo>
                    <a:pt x="1469928" y="3127707"/>
                  </a:lnTo>
                  <a:lnTo>
                    <a:pt x="1422808" y="3124167"/>
                  </a:lnTo>
                  <a:lnTo>
                    <a:pt x="1376086" y="3119246"/>
                  </a:lnTo>
                  <a:lnTo>
                    <a:pt x="1329783" y="3112965"/>
                  </a:lnTo>
                  <a:lnTo>
                    <a:pt x="1283919" y="3105345"/>
                  </a:lnTo>
                  <a:lnTo>
                    <a:pt x="1238514" y="3096405"/>
                  </a:lnTo>
                  <a:lnTo>
                    <a:pt x="1193590" y="3086167"/>
                  </a:lnTo>
                  <a:lnTo>
                    <a:pt x="1149166" y="3074650"/>
                  </a:lnTo>
                  <a:lnTo>
                    <a:pt x="1105263" y="3061876"/>
                  </a:lnTo>
                  <a:lnTo>
                    <a:pt x="1061902" y="3047864"/>
                  </a:lnTo>
                  <a:lnTo>
                    <a:pt x="1019102" y="3032635"/>
                  </a:lnTo>
                  <a:lnTo>
                    <a:pt x="976885" y="3016211"/>
                  </a:lnTo>
                  <a:lnTo>
                    <a:pt x="935271" y="2998610"/>
                  </a:lnTo>
                  <a:lnTo>
                    <a:pt x="894280" y="2979853"/>
                  </a:lnTo>
                  <a:lnTo>
                    <a:pt x="853933" y="2959962"/>
                  </a:lnTo>
                  <a:lnTo>
                    <a:pt x="814250" y="2938956"/>
                  </a:lnTo>
                  <a:lnTo>
                    <a:pt x="775252" y="2916857"/>
                  </a:lnTo>
                  <a:lnTo>
                    <a:pt x="736959" y="2893683"/>
                  </a:lnTo>
                  <a:lnTo>
                    <a:pt x="699392" y="2869457"/>
                  </a:lnTo>
                  <a:lnTo>
                    <a:pt x="662571" y="2844198"/>
                  </a:lnTo>
                  <a:lnTo>
                    <a:pt x="626516" y="2817926"/>
                  </a:lnTo>
                  <a:lnTo>
                    <a:pt x="591248" y="2790663"/>
                  </a:lnTo>
                  <a:lnTo>
                    <a:pt x="556788" y="2762429"/>
                  </a:lnTo>
                  <a:lnTo>
                    <a:pt x="523156" y="2733244"/>
                  </a:lnTo>
                  <a:lnTo>
                    <a:pt x="490373" y="2703128"/>
                  </a:lnTo>
                  <a:lnTo>
                    <a:pt x="458458" y="2672103"/>
                  </a:lnTo>
                  <a:lnTo>
                    <a:pt x="427433" y="2640188"/>
                  </a:lnTo>
                  <a:lnTo>
                    <a:pt x="397317" y="2607405"/>
                  </a:lnTo>
                  <a:lnTo>
                    <a:pt x="368132" y="2573773"/>
                  </a:lnTo>
                  <a:lnTo>
                    <a:pt x="339898" y="2539313"/>
                  </a:lnTo>
                  <a:lnTo>
                    <a:pt x="312635" y="2504045"/>
                  </a:lnTo>
                  <a:lnTo>
                    <a:pt x="286364" y="2467991"/>
                  </a:lnTo>
                  <a:lnTo>
                    <a:pt x="261104" y="2431170"/>
                  </a:lnTo>
                  <a:lnTo>
                    <a:pt x="236878" y="2393602"/>
                  </a:lnTo>
                  <a:lnTo>
                    <a:pt x="213704" y="2355309"/>
                  </a:lnTo>
                  <a:lnTo>
                    <a:pt x="191605" y="2316311"/>
                  </a:lnTo>
                  <a:lnTo>
                    <a:pt x="170599" y="2276628"/>
                  </a:lnTo>
                  <a:lnTo>
                    <a:pt x="150708" y="2236281"/>
                  </a:lnTo>
                  <a:lnTo>
                    <a:pt x="131951" y="2195290"/>
                  </a:lnTo>
                  <a:lnTo>
                    <a:pt x="114350" y="2153676"/>
                  </a:lnTo>
                  <a:lnTo>
                    <a:pt x="97926" y="2111459"/>
                  </a:lnTo>
                  <a:lnTo>
                    <a:pt x="82697" y="2068660"/>
                  </a:lnTo>
                  <a:lnTo>
                    <a:pt x="68685" y="2025298"/>
                  </a:lnTo>
                  <a:lnTo>
                    <a:pt x="55911" y="1981396"/>
                  </a:lnTo>
                  <a:lnTo>
                    <a:pt x="44394" y="1936972"/>
                  </a:lnTo>
                  <a:lnTo>
                    <a:pt x="34156" y="1892047"/>
                  </a:lnTo>
                  <a:lnTo>
                    <a:pt x="25216" y="1846643"/>
                  </a:lnTo>
                  <a:lnTo>
                    <a:pt x="17596" y="1800779"/>
                  </a:lnTo>
                  <a:lnTo>
                    <a:pt x="11315" y="1754476"/>
                  </a:lnTo>
                  <a:lnTo>
                    <a:pt x="6394" y="1707754"/>
                  </a:lnTo>
                  <a:lnTo>
                    <a:pt x="2854" y="1660634"/>
                  </a:lnTo>
                  <a:lnTo>
                    <a:pt x="715" y="1613137"/>
                  </a:lnTo>
                  <a:lnTo>
                    <a:pt x="0" y="1565282"/>
                  </a:lnTo>
                  <a:lnTo>
                    <a:pt x="717" y="1517426"/>
                  </a:lnTo>
                  <a:lnTo>
                    <a:pt x="2856" y="1469928"/>
                  </a:lnTo>
                  <a:lnTo>
                    <a:pt x="6396" y="1422808"/>
                  </a:lnTo>
                  <a:lnTo>
                    <a:pt x="11317" y="1376086"/>
                  </a:lnTo>
                  <a:lnTo>
                    <a:pt x="17598" y="1329783"/>
                  </a:lnTo>
                  <a:lnTo>
                    <a:pt x="25219" y="1283919"/>
                  </a:lnTo>
                  <a:lnTo>
                    <a:pt x="34158" y="1238515"/>
                  </a:lnTo>
                  <a:lnTo>
                    <a:pt x="44397" y="1193590"/>
                  </a:lnTo>
                  <a:lnTo>
                    <a:pt x="55913" y="1149166"/>
                  </a:lnTo>
                  <a:lnTo>
                    <a:pt x="68688" y="1105263"/>
                  </a:lnTo>
                  <a:lnTo>
                    <a:pt x="82700" y="1061902"/>
                  </a:lnTo>
                  <a:lnTo>
                    <a:pt x="97928" y="1019102"/>
                  </a:lnTo>
                  <a:lnTo>
                    <a:pt x="114353" y="976885"/>
                  </a:lnTo>
                  <a:lnTo>
                    <a:pt x="131954" y="935271"/>
                  </a:lnTo>
                  <a:lnTo>
                    <a:pt x="150710" y="894280"/>
                  </a:lnTo>
                  <a:lnTo>
                    <a:pt x="170602" y="853933"/>
                  </a:lnTo>
                  <a:lnTo>
                    <a:pt x="191608" y="814250"/>
                  </a:lnTo>
                  <a:lnTo>
                    <a:pt x="213707" y="775252"/>
                  </a:lnTo>
                  <a:lnTo>
                    <a:pt x="236881" y="736959"/>
                  </a:lnTo>
                  <a:lnTo>
                    <a:pt x="261107" y="699392"/>
                  </a:lnTo>
                  <a:lnTo>
                    <a:pt x="286367" y="662571"/>
                  </a:lnTo>
                  <a:lnTo>
                    <a:pt x="312638" y="626516"/>
                  </a:lnTo>
                  <a:lnTo>
                    <a:pt x="339901" y="591249"/>
                  </a:lnTo>
                  <a:lnTo>
                    <a:pt x="368136" y="556789"/>
                  </a:lnTo>
                  <a:lnTo>
                    <a:pt x="397321" y="523157"/>
                  </a:lnTo>
                  <a:lnTo>
                    <a:pt x="427436" y="490373"/>
                  </a:lnTo>
                  <a:lnTo>
                    <a:pt x="458462" y="458459"/>
                  </a:lnTo>
                  <a:lnTo>
                    <a:pt x="490376" y="427433"/>
                  </a:lnTo>
                  <a:lnTo>
                    <a:pt x="523160" y="397318"/>
                  </a:lnTo>
                  <a:lnTo>
                    <a:pt x="556792" y="368133"/>
                  </a:lnTo>
                  <a:lnTo>
                    <a:pt x="591252" y="339899"/>
                  </a:lnTo>
                  <a:lnTo>
                    <a:pt x="626520" y="312636"/>
                  </a:lnTo>
                  <a:lnTo>
                    <a:pt x="662574" y="286364"/>
                  </a:lnTo>
                  <a:lnTo>
                    <a:pt x="699395" y="261105"/>
                  </a:lnTo>
                  <a:lnTo>
                    <a:pt x="736963" y="236879"/>
                  </a:lnTo>
                  <a:lnTo>
                    <a:pt x="775256" y="213705"/>
                  </a:lnTo>
                  <a:lnTo>
                    <a:pt x="814254" y="191606"/>
                  </a:lnTo>
                  <a:lnTo>
                    <a:pt x="853937" y="170600"/>
                  </a:lnTo>
                  <a:lnTo>
                    <a:pt x="894284" y="150709"/>
                  </a:lnTo>
                  <a:lnTo>
                    <a:pt x="935275" y="131952"/>
                  </a:lnTo>
                  <a:lnTo>
                    <a:pt x="976889" y="114352"/>
                  </a:lnTo>
                  <a:lnTo>
                    <a:pt x="1019106" y="97927"/>
                  </a:lnTo>
                  <a:lnTo>
                    <a:pt x="1061905" y="82698"/>
                  </a:lnTo>
                  <a:lnTo>
                    <a:pt x="1105267" y="68687"/>
                  </a:lnTo>
                  <a:lnTo>
                    <a:pt x="1149170" y="55912"/>
                  </a:lnTo>
                  <a:lnTo>
                    <a:pt x="1193593" y="44396"/>
                  </a:lnTo>
                  <a:lnTo>
                    <a:pt x="1238518" y="34158"/>
                  </a:lnTo>
                  <a:lnTo>
                    <a:pt x="1283922" y="25218"/>
                  </a:lnTo>
                  <a:lnTo>
                    <a:pt x="1329786" y="17598"/>
                  </a:lnTo>
                  <a:lnTo>
                    <a:pt x="1376089" y="11317"/>
                  </a:lnTo>
                  <a:lnTo>
                    <a:pt x="1422810" y="6396"/>
                  </a:lnTo>
                  <a:lnTo>
                    <a:pt x="1469929" y="2856"/>
                  </a:lnTo>
                  <a:lnTo>
                    <a:pt x="1517425" y="717"/>
                  </a:lnTo>
                  <a:lnTo>
                    <a:pt x="1565280" y="0"/>
                  </a:lnTo>
                  <a:lnTo>
                    <a:pt x="1613133" y="717"/>
                  </a:lnTo>
                  <a:lnTo>
                    <a:pt x="1660631" y="2856"/>
                  </a:lnTo>
                  <a:lnTo>
                    <a:pt x="1707752" y="6396"/>
                  </a:lnTo>
                  <a:lnTo>
                    <a:pt x="1754474" y="11317"/>
                  </a:lnTo>
                  <a:lnTo>
                    <a:pt x="1800777" y="17598"/>
                  </a:lnTo>
                  <a:lnTo>
                    <a:pt x="1846641" y="25219"/>
                  </a:lnTo>
                  <a:lnTo>
                    <a:pt x="1892046" y="34158"/>
                  </a:lnTo>
                  <a:lnTo>
                    <a:pt x="1936970" y="44397"/>
                  </a:lnTo>
                  <a:lnTo>
                    <a:pt x="1981394" y="55913"/>
                  </a:lnTo>
                  <a:lnTo>
                    <a:pt x="2025297" y="68688"/>
                  </a:lnTo>
                  <a:lnTo>
                    <a:pt x="2068659" y="82699"/>
                  </a:lnTo>
                  <a:lnTo>
                    <a:pt x="2111458" y="97928"/>
                  </a:lnTo>
                  <a:lnTo>
                    <a:pt x="2153675" y="114353"/>
                  </a:lnTo>
                  <a:lnTo>
                    <a:pt x="2195289" y="131954"/>
                  </a:lnTo>
                  <a:lnTo>
                    <a:pt x="2236280" y="150710"/>
                  </a:lnTo>
                  <a:lnTo>
                    <a:pt x="2276627" y="170601"/>
                  </a:lnTo>
                  <a:lnTo>
                    <a:pt x="2316310" y="191607"/>
                  </a:lnTo>
                  <a:lnTo>
                    <a:pt x="2355308" y="213707"/>
                  </a:lnTo>
                  <a:lnTo>
                    <a:pt x="2393601" y="236880"/>
                  </a:lnTo>
                  <a:lnTo>
                    <a:pt x="2431168" y="261107"/>
                  </a:lnTo>
                  <a:lnTo>
                    <a:pt x="2467989" y="286366"/>
                  </a:lnTo>
                  <a:lnTo>
                    <a:pt x="2504044" y="312638"/>
                  </a:lnTo>
                  <a:lnTo>
                    <a:pt x="2539311" y="339901"/>
                  </a:lnTo>
                  <a:lnTo>
                    <a:pt x="2573771" y="368135"/>
                  </a:lnTo>
                  <a:lnTo>
                    <a:pt x="2607403" y="397320"/>
                  </a:lnTo>
                  <a:lnTo>
                    <a:pt x="2640187" y="427436"/>
                  </a:lnTo>
                  <a:lnTo>
                    <a:pt x="2672102" y="458461"/>
                  </a:lnTo>
                  <a:lnTo>
                    <a:pt x="2703127" y="490376"/>
                  </a:lnTo>
                  <a:lnTo>
                    <a:pt x="2733242" y="523159"/>
                  </a:lnTo>
                  <a:lnTo>
                    <a:pt x="2762427" y="556791"/>
                  </a:lnTo>
                  <a:lnTo>
                    <a:pt x="2790661" y="591251"/>
                  </a:lnTo>
                  <a:lnTo>
                    <a:pt x="2817924" y="626519"/>
                  </a:lnTo>
                  <a:lnTo>
                    <a:pt x="2844196" y="662573"/>
                  </a:lnTo>
                  <a:lnTo>
                    <a:pt x="2869455" y="699394"/>
                  </a:lnTo>
                  <a:lnTo>
                    <a:pt x="2893681" y="736962"/>
                  </a:lnTo>
                  <a:lnTo>
                    <a:pt x="2916855" y="775255"/>
                  </a:lnTo>
                  <a:lnTo>
                    <a:pt x="2938955" y="814253"/>
                  </a:lnTo>
                  <a:lnTo>
                    <a:pt x="2959960" y="853936"/>
                  </a:lnTo>
                  <a:lnTo>
                    <a:pt x="2979852" y="894283"/>
                  </a:lnTo>
                  <a:lnTo>
                    <a:pt x="2998608" y="935274"/>
                  </a:lnTo>
                  <a:lnTo>
                    <a:pt x="3016209" y="976888"/>
                  </a:lnTo>
                  <a:lnTo>
                    <a:pt x="3032633" y="1019105"/>
                  </a:lnTo>
                  <a:lnTo>
                    <a:pt x="3047862" y="1061904"/>
                  </a:lnTo>
                  <a:lnTo>
                    <a:pt x="3061874" y="1105266"/>
                  </a:lnTo>
                  <a:lnTo>
                    <a:pt x="3074648" y="1149169"/>
                  </a:lnTo>
                  <a:lnTo>
                    <a:pt x="3086165" y="1193592"/>
                  </a:lnTo>
                  <a:lnTo>
                    <a:pt x="3096403" y="1238517"/>
                  </a:lnTo>
                  <a:lnTo>
                    <a:pt x="3105343" y="1283921"/>
                  </a:lnTo>
                  <a:lnTo>
                    <a:pt x="3112963" y="1329785"/>
                  </a:lnTo>
                  <a:lnTo>
                    <a:pt x="3119244" y="1376088"/>
                  </a:lnTo>
                  <a:lnTo>
                    <a:pt x="3124165" y="1422810"/>
                  </a:lnTo>
                  <a:lnTo>
                    <a:pt x="3127705" y="1469930"/>
                  </a:lnTo>
                  <a:lnTo>
                    <a:pt x="3129844" y="1517428"/>
                  </a:lnTo>
                  <a:lnTo>
                    <a:pt x="3130561" y="1565282"/>
                  </a:lnTo>
                  <a:lnTo>
                    <a:pt x="3129843" y="1613137"/>
                  </a:lnTo>
                  <a:lnTo>
                    <a:pt x="3127704" y="1660635"/>
                  </a:lnTo>
                  <a:lnTo>
                    <a:pt x="3124164" y="1707755"/>
                  </a:lnTo>
                  <a:lnTo>
                    <a:pt x="3119243" y="1754477"/>
                  </a:lnTo>
                  <a:lnTo>
                    <a:pt x="3112962" y="1800780"/>
                  </a:lnTo>
                  <a:lnTo>
                    <a:pt x="3105342" y="1846644"/>
                  </a:lnTo>
                  <a:lnTo>
                    <a:pt x="3096402" y="1892048"/>
                  </a:lnTo>
                  <a:lnTo>
                    <a:pt x="3086164" y="1936973"/>
                  </a:lnTo>
                  <a:lnTo>
                    <a:pt x="3074647" y="1981396"/>
                  </a:lnTo>
                  <a:lnTo>
                    <a:pt x="3061873" y="2025299"/>
                  </a:lnTo>
                  <a:lnTo>
                    <a:pt x="3047861" y="2068660"/>
                  </a:lnTo>
                  <a:lnTo>
                    <a:pt x="3032632" y="2111460"/>
                  </a:lnTo>
                  <a:lnTo>
                    <a:pt x="3016208" y="2153677"/>
                  </a:lnTo>
                  <a:lnTo>
                    <a:pt x="2998607" y="2195291"/>
                  </a:lnTo>
                  <a:lnTo>
                    <a:pt x="2979850" y="2236282"/>
                  </a:lnTo>
                  <a:lnTo>
                    <a:pt x="2959959" y="2276629"/>
                  </a:lnTo>
                  <a:lnTo>
                    <a:pt x="2938953" y="2316312"/>
                  </a:lnTo>
                  <a:lnTo>
                    <a:pt x="2916853" y="2355310"/>
                  </a:lnTo>
                  <a:lnTo>
                    <a:pt x="2893680" y="2393603"/>
                  </a:lnTo>
                  <a:lnTo>
                    <a:pt x="2869454" y="2431170"/>
                  </a:lnTo>
                  <a:lnTo>
                    <a:pt x="2844194" y="2467991"/>
                  </a:lnTo>
                  <a:lnTo>
                    <a:pt x="2817923" y="2504046"/>
                  </a:lnTo>
                  <a:lnTo>
                    <a:pt x="2790660" y="2539313"/>
                  </a:lnTo>
                  <a:lnTo>
                    <a:pt x="2762426" y="2573773"/>
                  </a:lnTo>
                  <a:lnTo>
                    <a:pt x="2733241" y="2607405"/>
                  </a:lnTo>
                  <a:lnTo>
                    <a:pt x="2703125" y="2640189"/>
                  </a:lnTo>
                  <a:lnTo>
                    <a:pt x="2672100" y="2672104"/>
                  </a:lnTo>
                  <a:lnTo>
                    <a:pt x="2640185" y="2703129"/>
                  </a:lnTo>
                  <a:lnTo>
                    <a:pt x="2607402" y="2733244"/>
                  </a:lnTo>
                  <a:lnTo>
                    <a:pt x="2573770" y="2762429"/>
                  </a:lnTo>
                  <a:lnTo>
                    <a:pt x="2539310" y="2790663"/>
                  </a:lnTo>
                  <a:lnTo>
                    <a:pt x="2504042" y="2817927"/>
                  </a:lnTo>
                  <a:lnTo>
                    <a:pt x="2467988" y="2844198"/>
                  </a:lnTo>
                  <a:lnTo>
                    <a:pt x="2431166" y="2869457"/>
                  </a:lnTo>
                  <a:lnTo>
                    <a:pt x="2393599" y="2893683"/>
                  </a:lnTo>
                  <a:lnTo>
                    <a:pt x="2355306" y="2916857"/>
                  </a:lnTo>
                  <a:lnTo>
                    <a:pt x="2316308" y="2938957"/>
                  </a:lnTo>
                  <a:lnTo>
                    <a:pt x="2276625" y="2959962"/>
                  </a:lnTo>
                  <a:lnTo>
                    <a:pt x="2236278" y="2979854"/>
                  </a:lnTo>
                  <a:lnTo>
                    <a:pt x="2195288" y="2998610"/>
                  </a:lnTo>
                  <a:lnTo>
                    <a:pt x="2153673" y="3016211"/>
                  </a:lnTo>
                  <a:lnTo>
                    <a:pt x="2111456" y="3032636"/>
                  </a:lnTo>
                  <a:lnTo>
                    <a:pt x="2068657" y="3047864"/>
                  </a:lnTo>
                  <a:lnTo>
                    <a:pt x="2025296" y="3061876"/>
                  </a:lnTo>
                  <a:lnTo>
                    <a:pt x="1981393" y="3074650"/>
                  </a:lnTo>
                  <a:lnTo>
                    <a:pt x="1936969" y="3086167"/>
                  </a:lnTo>
                  <a:lnTo>
                    <a:pt x="1892045" y="3096405"/>
                  </a:lnTo>
                  <a:lnTo>
                    <a:pt x="1846641" y="3105345"/>
                  </a:lnTo>
                  <a:lnTo>
                    <a:pt x="1800777" y="3112965"/>
                  </a:lnTo>
                  <a:lnTo>
                    <a:pt x="1754474" y="3119246"/>
                  </a:lnTo>
                  <a:lnTo>
                    <a:pt x="1707752" y="3124167"/>
                  </a:lnTo>
                  <a:lnTo>
                    <a:pt x="1660632" y="3127707"/>
                  </a:lnTo>
                  <a:lnTo>
                    <a:pt x="1613134" y="3129846"/>
                  </a:lnTo>
                  <a:lnTo>
                    <a:pt x="1565280" y="3130564"/>
                  </a:lnTo>
                  <a:close/>
                </a:path>
              </a:pathLst>
            </a:custGeom>
            <a:solidFill>
              <a:srgbClr val="FFFF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721541" y="2621384"/>
              <a:ext cx="2748915" cy="2748915"/>
            </a:xfrm>
            <a:custGeom>
              <a:rect l="l" t="t" r="r" b="b"/>
              <a:pathLst>
                <a:path w="2748915" h="2748915">
                  <a:moveTo>
                    <a:pt x="2748908" y="1374455"/>
                  </a:moveTo>
                  <a:lnTo>
                    <a:pt x="3" y="1374455"/>
                  </a:lnTo>
                  <a:lnTo>
                    <a:pt x="834" y="1326200"/>
                  </a:lnTo>
                  <a:lnTo>
                    <a:pt x="3309" y="1278364"/>
                  </a:lnTo>
                  <a:lnTo>
                    <a:pt x="7402" y="1230974"/>
                  </a:lnTo>
                  <a:lnTo>
                    <a:pt x="13084" y="1184056"/>
                  </a:lnTo>
                  <a:lnTo>
                    <a:pt x="20328" y="1137637"/>
                  </a:lnTo>
                  <a:lnTo>
                    <a:pt x="29108" y="1091745"/>
                  </a:lnTo>
                  <a:lnTo>
                    <a:pt x="39395" y="1046407"/>
                  </a:lnTo>
                  <a:lnTo>
                    <a:pt x="51163" y="1001650"/>
                  </a:lnTo>
                  <a:lnTo>
                    <a:pt x="64385" y="957501"/>
                  </a:lnTo>
                  <a:lnTo>
                    <a:pt x="79032" y="913988"/>
                  </a:lnTo>
                  <a:lnTo>
                    <a:pt x="95079" y="871138"/>
                  </a:lnTo>
                  <a:lnTo>
                    <a:pt x="112497" y="828979"/>
                  </a:lnTo>
                  <a:lnTo>
                    <a:pt x="131259" y="787536"/>
                  </a:lnTo>
                  <a:lnTo>
                    <a:pt x="151339" y="746839"/>
                  </a:lnTo>
                  <a:lnTo>
                    <a:pt x="172708" y="706913"/>
                  </a:lnTo>
                  <a:lnTo>
                    <a:pt x="195340" y="667787"/>
                  </a:lnTo>
                  <a:lnTo>
                    <a:pt x="219207" y="629487"/>
                  </a:lnTo>
                  <a:lnTo>
                    <a:pt x="244282" y="592041"/>
                  </a:lnTo>
                  <a:lnTo>
                    <a:pt x="270539" y="555476"/>
                  </a:lnTo>
                  <a:lnTo>
                    <a:pt x="297948" y="519819"/>
                  </a:lnTo>
                  <a:lnTo>
                    <a:pt x="326484" y="485098"/>
                  </a:lnTo>
                  <a:lnTo>
                    <a:pt x="356119" y="451339"/>
                  </a:lnTo>
                  <a:lnTo>
                    <a:pt x="386826" y="418571"/>
                  </a:lnTo>
                  <a:lnTo>
                    <a:pt x="418578" y="386819"/>
                  </a:lnTo>
                  <a:lnTo>
                    <a:pt x="451346" y="356113"/>
                  </a:lnTo>
                  <a:lnTo>
                    <a:pt x="485105" y="326478"/>
                  </a:lnTo>
                  <a:lnTo>
                    <a:pt x="519826" y="297942"/>
                  </a:lnTo>
                  <a:lnTo>
                    <a:pt x="555483" y="270532"/>
                  </a:lnTo>
                  <a:lnTo>
                    <a:pt x="592049" y="244276"/>
                  </a:lnTo>
                  <a:lnTo>
                    <a:pt x="629495" y="219201"/>
                  </a:lnTo>
                  <a:lnTo>
                    <a:pt x="667795" y="195334"/>
                  </a:lnTo>
                  <a:lnTo>
                    <a:pt x="706921" y="172702"/>
                  </a:lnTo>
                  <a:lnTo>
                    <a:pt x="746847" y="151333"/>
                  </a:lnTo>
                  <a:lnTo>
                    <a:pt x="787545" y="131254"/>
                  </a:lnTo>
                  <a:lnTo>
                    <a:pt x="828987" y="112492"/>
                  </a:lnTo>
                  <a:lnTo>
                    <a:pt x="871147" y="95074"/>
                  </a:lnTo>
                  <a:lnTo>
                    <a:pt x="913997" y="79027"/>
                  </a:lnTo>
                  <a:lnTo>
                    <a:pt x="957510" y="64380"/>
                  </a:lnTo>
                  <a:lnTo>
                    <a:pt x="1001659" y="51159"/>
                  </a:lnTo>
                  <a:lnTo>
                    <a:pt x="1046416" y="39391"/>
                  </a:lnTo>
                  <a:lnTo>
                    <a:pt x="1091755" y="29103"/>
                  </a:lnTo>
                  <a:lnTo>
                    <a:pt x="1137647" y="20324"/>
                  </a:lnTo>
                  <a:lnTo>
                    <a:pt x="1184067" y="13080"/>
                  </a:lnTo>
                  <a:lnTo>
                    <a:pt x="1230986" y="7398"/>
                  </a:lnTo>
                  <a:lnTo>
                    <a:pt x="1278380" y="3306"/>
                  </a:lnTo>
                  <a:lnTo>
                    <a:pt x="1326233" y="831"/>
                  </a:lnTo>
                  <a:lnTo>
                    <a:pt x="1374456" y="0"/>
                  </a:lnTo>
                  <a:lnTo>
                    <a:pt x="1422715" y="831"/>
                  </a:lnTo>
                  <a:lnTo>
                    <a:pt x="1470548" y="3306"/>
                  </a:lnTo>
                  <a:lnTo>
                    <a:pt x="1517937" y="7399"/>
                  </a:lnTo>
                  <a:lnTo>
                    <a:pt x="1564855" y="13081"/>
                  </a:lnTo>
                  <a:lnTo>
                    <a:pt x="1611273" y="20325"/>
                  </a:lnTo>
                  <a:lnTo>
                    <a:pt x="1657165" y="29105"/>
                  </a:lnTo>
                  <a:lnTo>
                    <a:pt x="1702503" y="39392"/>
                  </a:lnTo>
                  <a:lnTo>
                    <a:pt x="1747259" y="51160"/>
                  </a:lnTo>
                  <a:lnTo>
                    <a:pt x="1791408" y="64381"/>
                  </a:lnTo>
                  <a:lnTo>
                    <a:pt x="1834920" y="79029"/>
                  </a:lnTo>
                  <a:lnTo>
                    <a:pt x="1877770" y="95075"/>
                  </a:lnTo>
                  <a:lnTo>
                    <a:pt x="1919930" y="112493"/>
                  </a:lnTo>
                  <a:lnTo>
                    <a:pt x="1961372" y="131256"/>
                  </a:lnTo>
                  <a:lnTo>
                    <a:pt x="2002069" y="151335"/>
                  </a:lnTo>
                  <a:lnTo>
                    <a:pt x="2041995" y="172704"/>
                  </a:lnTo>
                  <a:lnTo>
                    <a:pt x="2081121" y="195336"/>
                  </a:lnTo>
                  <a:lnTo>
                    <a:pt x="2119421" y="219204"/>
                  </a:lnTo>
                  <a:lnTo>
                    <a:pt x="2156867" y="244279"/>
                  </a:lnTo>
                  <a:lnTo>
                    <a:pt x="2193432" y="270535"/>
                  </a:lnTo>
                  <a:lnTo>
                    <a:pt x="2229089" y="297945"/>
                  </a:lnTo>
                  <a:lnTo>
                    <a:pt x="2263810" y="326480"/>
                  </a:lnTo>
                  <a:lnTo>
                    <a:pt x="2297568" y="356115"/>
                  </a:lnTo>
                  <a:lnTo>
                    <a:pt x="2330337" y="386822"/>
                  </a:lnTo>
                  <a:lnTo>
                    <a:pt x="2362088" y="418574"/>
                  </a:lnTo>
                  <a:lnTo>
                    <a:pt x="2392795" y="451342"/>
                  </a:lnTo>
                  <a:lnTo>
                    <a:pt x="2422430" y="485101"/>
                  </a:lnTo>
                  <a:lnTo>
                    <a:pt x="2450966" y="519822"/>
                  </a:lnTo>
                  <a:lnTo>
                    <a:pt x="2478375" y="555479"/>
                  </a:lnTo>
                  <a:lnTo>
                    <a:pt x="2504631" y="592044"/>
                  </a:lnTo>
                  <a:lnTo>
                    <a:pt x="2529706" y="629490"/>
                  </a:lnTo>
                  <a:lnTo>
                    <a:pt x="2553573" y="667790"/>
                  </a:lnTo>
                  <a:lnTo>
                    <a:pt x="2576205" y="706916"/>
                  </a:lnTo>
                  <a:lnTo>
                    <a:pt x="2597574" y="746842"/>
                  </a:lnTo>
                  <a:lnTo>
                    <a:pt x="2617654" y="787539"/>
                  </a:lnTo>
                  <a:lnTo>
                    <a:pt x="2636416" y="828982"/>
                  </a:lnTo>
                  <a:lnTo>
                    <a:pt x="2653834" y="871141"/>
                  </a:lnTo>
                  <a:lnTo>
                    <a:pt x="2669880" y="913991"/>
                  </a:lnTo>
                  <a:lnTo>
                    <a:pt x="2684528" y="957504"/>
                  </a:lnTo>
                  <a:lnTo>
                    <a:pt x="2697749" y="1001653"/>
                  </a:lnTo>
                  <a:lnTo>
                    <a:pt x="2709517" y="1046410"/>
                  </a:lnTo>
                  <a:lnTo>
                    <a:pt x="2719804" y="1091748"/>
                  </a:lnTo>
                  <a:lnTo>
                    <a:pt x="2728584" y="1137640"/>
                  </a:lnTo>
                  <a:lnTo>
                    <a:pt x="2735828" y="1184059"/>
                  </a:lnTo>
                  <a:lnTo>
                    <a:pt x="2741510" y="1230977"/>
                  </a:lnTo>
                  <a:lnTo>
                    <a:pt x="2745602" y="1278367"/>
                  </a:lnTo>
                  <a:lnTo>
                    <a:pt x="2748077" y="1326202"/>
                  </a:lnTo>
                  <a:lnTo>
                    <a:pt x="2748908" y="1374455"/>
                  </a:lnTo>
                  <a:close/>
                </a:path>
                <a:path w="2748915" h="2748915">
                  <a:moveTo>
                    <a:pt x="1374454" y="2748907"/>
                  </a:moveTo>
                  <a:lnTo>
                    <a:pt x="1326201" y="2748075"/>
                  </a:lnTo>
                  <a:lnTo>
                    <a:pt x="1278366" y="2745600"/>
                  </a:lnTo>
                  <a:lnTo>
                    <a:pt x="1230976" y="2741508"/>
                  </a:lnTo>
                  <a:lnTo>
                    <a:pt x="1184058" y="2735826"/>
                  </a:lnTo>
                  <a:lnTo>
                    <a:pt x="1137639" y="2728581"/>
                  </a:lnTo>
                  <a:lnTo>
                    <a:pt x="1091747" y="2719802"/>
                  </a:lnTo>
                  <a:lnTo>
                    <a:pt x="1046409" y="2709515"/>
                  </a:lnTo>
                  <a:lnTo>
                    <a:pt x="1001652" y="2697747"/>
                  </a:lnTo>
                  <a:lnTo>
                    <a:pt x="957503" y="2684525"/>
                  </a:lnTo>
                  <a:lnTo>
                    <a:pt x="913990" y="2669878"/>
                  </a:lnTo>
                  <a:lnTo>
                    <a:pt x="871141" y="2653832"/>
                  </a:lnTo>
                  <a:lnTo>
                    <a:pt x="828981" y="2636414"/>
                  </a:lnTo>
                  <a:lnTo>
                    <a:pt x="787539" y="2617651"/>
                  </a:lnTo>
                  <a:lnTo>
                    <a:pt x="746841" y="2597572"/>
                  </a:lnTo>
                  <a:lnTo>
                    <a:pt x="706916" y="2576203"/>
                  </a:lnTo>
                  <a:lnTo>
                    <a:pt x="667789" y="2553571"/>
                  </a:lnTo>
                  <a:lnTo>
                    <a:pt x="629489" y="2529704"/>
                  </a:lnTo>
                  <a:lnTo>
                    <a:pt x="592043" y="2504629"/>
                  </a:lnTo>
                  <a:lnTo>
                    <a:pt x="555478" y="2478373"/>
                  </a:lnTo>
                  <a:lnTo>
                    <a:pt x="519821" y="2450963"/>
                  </a:lnTo>
                  <a:lnTo>
                    <a:pt x="485100" y="2422427"/>
                  </a:lnTo>
                  <a:lnTo>
                    <a:pt x="451341" y="2392792"/>
                  </a:lnTo>
                  <a:lnTo>
                    <a:pt x="418573" y="2362085"/>
                  </a:lnTo>
                  <a:lnTo>
                    <a:pt x="386821" y="2330334"/>
                  </a:lnTo>
                  <a:lnTo>
                    <a:pt x="356115" y="2297566"/>
                  </a:lnTo>
                  <a:lnTo>
                    <a:pt x="326480" y="2263807"/>
                  </a:lnTo>
                  <a:lnTo>
                    <a:pt x="297944" y="2229086"/>
                  </a:lnTo>
                  <a:lnTo>
                    <a:pt x="270534" y="2193429"/>
                  </a:lnTo>
                  <a:lnTo>
                    <a:pt x="244278" y="2156864"/>
                  </a:lnTo>
                  <a:lnTo>
                    <a:pt x="219203" y="2119418"/>
                  </a:lnTo>
                  <a:lnTo>
                    <a:pt x="195336" y="2081118"/>
                  </a:lnTo>
                  <a:lnTo>
                    <a:pt x="172704" y="2041992"/>
                  </a:lnTo>
                  <a:lnTo>
                    <a:pt x="151334" y="2002066"/>
                  </a:lnTo>
                  <a:lnTo>
                    <a:pt x="131255" y="1961368"/>
                  </a:lnTo>
                  <a:lnTo>
                    <a:pt x="112493" y="1919926"/>
                  </a:lnTo>
                  <a:lnTo>
                    <a:pt x="95075" y="1877767"/>
                  </a:lnTo>
                  <a:lnTo>
                    <a:pt x="79028" y="1834917"/>
                  </a:lnTo>
                  <a:lnTo>
                    <a:pt x="64381" y="1791404"/>
                  </a:lnTo>
                  <a:lnTo>
                    <a:pt x="51159" y="1747255"/>
                  </a:lnTo>
                  <a:lnTo>
                    <a:pt x="39391" y="1702498"/>
                  </a:lnTo>
                  <a:lnTo>
                    <a:pt x="29104" y="1657160"/>
                  </a:lnTo>
                  <a:lnTo>
                    <a:pt x="20325" y="1611268"/>
                  </a:lnTo>
                  <a:lnTo>
                    <a:pt x="13080" y="1564849"/>
                  </a:lnTo>
                  <a:lnTo>
                    <a:pt x="7398" y="1517931"/>
                  </a:lnTo>
                  <a:lnTo>
                    <a:pt x="3306" y="1470541"/>
                  </a:lnTo>
                  <a:lnTo>
                    <a:pt x="831" y="1422706"/>
                  </a:lnTo>
                  <a:lnTo>
                    <a:pt x="0" y="1374453"/>
                  </a:lnTo>
                  <a:lnTo>
                    <a:pt x="2748908" y="1374455"/>
                  </a:lnTo>
                  <a:lnTo>
                    <a:pt x="2748076" y="1422706"/>
                  </a:lnTo>
                  <a:lnTo>
                    <a:pt x="2745601" y="1470541"/>
                  </a:lnTo>
                  <a:lnTo>
                    <a:pt x="2741509" y="1517932"/>
                  </a:lnTo>
                  <a:lnTo>
                    <a:pt x="2735827" y="1564850"/>
                  </a:lnTo>
                  <a:lnTo>
                    <a:pt x="2728583" y="1611268"/>
                  </a:lnTo>
                  <a:lnTo>
                    <a:pt x="2719803" y="1657160"/>
                  </a:lnTo>
                  <a:lnTo>
                    <a:pt x="2709516" y="1702499"/>
                  </a:lnTo>
                  <a:lnTo>
                    <a:pt x="2697748" y="1747256"/>
                  </a:lnTo>
                  <a:lnTo>
                    <a:pt x="2684526" y="1791404"/>
                  </a:lnTo>
                  <a:lnTo>
                    <a:pt x="2669879" y="1834917"/>
                  </a:lnTo>
                  <a:lnTo>
                    <a:pt x="2653833" y="1877767"/>
                  </a:lnTo>
                  <a:lnTo>
                    <a:pt x="2636415" y="1919926"/>
                  </a:lnTo>
                  <a:lnTo>
                    <a:pt x="2617652" y="1961369"/>
                  </a:lnTo>
                  <a:lnTo>
                    <a:pt x="2597573" y="2002066"/>
                  </a:lnTo>
                  <a:lnTo>
                    <a:pt x="2576204" y="2041992"/>
                  </a:lnTo>
                  <a:lnTo>
                    <a:pt x="2553572" y="2081118"/>
                  </a:lnTo>
                  <a:lnTo>
                    <a:pt x="2529705" y="2119418"/>
                  </a:lnTo>
                  <a:lnTo>
                    <a:pt x="2504629" y="2156864"/>
                  </a:lnTo>
                  <a:lnTo>
                    <a:pt x="2478373" y="2193429"/>
                  </a:lnTo>
                  <a:lnTo>
                    <a:pt x="2450964" y="2229086"/>
                  </a:lnTo>
                  <a:lnTo>
                    <a:pt x="2422428" y="2263807"/>
                  </a:lnTo>
                  <a:lnTo>
                    <a:pt x="2392793" y="2297566"/>
                  </a:lnTo>
                  <a:lnTo>
                    <a:pt x="2362086" y="2330334"/>
                  </a:lnTo>
                  <a:lnTo>
                    <a:pt x="2330335" y="2362085"/>
                  </a:lnTo>
                  <a:lnTo>
                    <a:pt x="2297566" y="2392792"/>
                  </a:lnTo>
                  <a:lnTo>
                    <a:pt x="2263808" y="2422427"/>
                  </a:lnTo>
                  <a:lnTo>
                    <a:pt x="2229087" y="2450963"/>
                  </a:lnTo>
                  <a:lnTo>
                    <a:pt x="2193430" y="2478373"/>
                  </a:lnTo>
                  <a:lnTo>
                    <a:pt x="2156865" y="2504629"/>
                  </a:lnTo>
                  <a:lnTo>
                    <a:pt x="2119418" y="2529704"/>
                  </a:lnTo>
                  <a:lnTo>
                    <a:pt x="2081119" y="2553571"/>
                  </a:lnTo>
                  <a:lnTo>
                    <a:pt x="2041992" y="2576203"/>
                  </a:lnTo>
                  <a:lnTo>
                    <a:pt x="2002067" y="2597572"/>
                  </a:lnTo>
                  <a:lnTo>
                    <a:pt x="1961369" y="2617652"/>
                  </a:lnTo>
                  <a:lnTo>
                    <a:pt x="1919927" y="2636414"/>
                  </a:lnTo>
                  <a:lnTo>
                    <a:pt x="1877767" y="2653832"/>
                  </a:lnTo>
                  <a:lnTo>
                    <a:pt x="1834917" y="2669878"/>
                  </a:lnTo>
                  <a:lnTo>
                    <a:pt x="1791405" y="2684526"/>
                  </a:lnTo>
                  <a:lnTo>
                    <a:pt x="1747256" y="2697747"/>
                  </a:lnTo>
                  <a:lnTo>
                    <a:pt x="1702499" y="2709515"/>
                  </a:lnTo>
                  <a:lnTo>
                    <a:pt x="1657161" y="2719803"/>
                  </a:lnTo>
                  <a:lnTo>
                    <a:pt x="1611269" y="2728582"/>
                  </a:lnTo>
                  <a:lnTo>
                    <a:pt x="1564850" y="2735826"/>
                  </a:lnTo>
                  <a:lnTo>
                    <a:pt x="1517932" y="2741508"/>
                  </a:lnTo>
                  <a:lnTo>
                    <a:pt x="1470542" y="2745601"/>
                  </a:lnTo>
                  <a:lnTo>
                    <a:pt x="1422707" y="2748076"/>
                  </a:lnTo>
                  <a:lnTo>
                    <a:pt x="1374454" y="2748907"/>
                  </a:lnTo>
                  <a:close/>
                </a:path>
              </a:pathLst>
            </a:custGeom>
            <a:solidFill>
              <a:srgbClr val="2947E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387394" y="3448761"/>
            <a:ext cx="130365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VS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176414" y="2817090"/>
            <a:ext cx="2894330" cy="76200"/>
          </a:xfrm>
          <a:custGeom>
            <a:rect l="l" t="t" r="r" b="b"/>
            <a:pathLst>
              <a:path w="2894329" h="76200">
                <a:moveTo>
                  <a:pt x="38100" y="76200"/>
                </a:moveTo>
                <a:lnTo>
                  <a:pt x="23269" y="73206"/>
                </a:lnTo>
                <a:lnTo>
                  <a:pt x="11159" y="65040"/>
                </a:lnTo>
                <a:lnTo>
                  <a:pt x="2994" y="52930"/>
                </a:lnTo>
                <a:lnTo>
                  <a:pt x="0" y="38100"/>
                </a:lnTo>
                <a:lnTo>
                  <a:pt x="2994" y="23269"/>
                </a:lnTo>
                <a:lnTo>
                  <a:pt x="11159" y="11159"/>
                </a:lnTo>
                <a:lnTo>
                  <a:pt x="23269" y="2994"/>
                </a:lnTo>
                <a:lnTo>
                  <a:pt x="38100" y="0"/>
                </a:lnTo>
                <a:lnTo>
                  <a:pt x="52930" y="2994"/>
                </a:lnTo>
                <a:lnTo>
                  <a:pt x="65040" y="11159"/>
                </a:lnTo>
                <a:lnTo>
                  <a:pt x="73205" y="23269"/>
                </a:lnTo>
                <a:lnTo>
                  <a:pt x="74917" y="31750"/>
                </a:lnTo>
                <a:lnTo>
                  <a:pt x="49538" y="31750"/>
                </a:lnTo>
                <a:lnTo>
                  <a:pt x="49538" y="44450"/>
                </a:lnTo>
                <a:lnTo>
                  <a:pt x="74917" y="44450"/>
                </a:lnTo>
                <a:lnTo>
                  <a:pt x="73205" y="52930"/>
                </a:lnTo>
                <a:lnTo>
                  <a:pt x="65040" y="65040"/>
                </a:lnTo>
                <a:lnTo>
                  <a:pt x="52930" y="73206"/>
                </a:lnTo>
                <a:lnTo>
                  <a:pt x="38100" y="76200"/>
                </a:lnTo>
                <a:close/>
              </a:path>
              <a:path w="2894329" h="76200">
                <a:moveTo>
                  <a:pt x="74917" y="44450"/>
                </a:moveTo>
                <a:lnTo>
                  <a:pt x="49538" y="44450"/>
                </a:lnTo>
                <a:lnTo>
                  <a:pt x="49538" y="31750"/>
                </a:lnTo>
                <a:lnTo>
                  <a:pt x="74917" y="31750"/>
                </a:lnTo>
                <a:lnTo>
                  <a:pt x="76200" y="38100"/>
                </a:lnTo>
                <a:lnTo>
                  <a:pt x="74917" y="44450"/>
                </a:lnTo>
                <a:close/>
              </a:path>
              <a:path w="2894329" h="76200">
                <a:moveTo>
                  <a:pt x="2894155" y="44450"/>
                </a:moveTo>
                <a:lnTo>
                  <a:pt x="74917" y="44450"/>
                </a:lnTo>
                <a:lnTo>
                  <a:pt x="76200" y="38100"/>
                </a:lnTo>
                <a:lnTo>
                  <a:pt x="74917" y="31750"/>
                </a:lnTo>
                <a:lnTo>
                  <a:pt x="2894155" y="31750"/>
                </a:lnTo>
                <a:lnTo>
                  <a:pt x="2894155" y="444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196197" y="3006875"/>
            <a:ext cx="3111500" cy="21856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随着国内外市场的不断扩大和竞争的加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剧，氮氧传感器行业竞争格局不断变化。国内厂商通过技术创新和产品升级，逐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渐缩小与国际厂商的差距，部分产品已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经达到国际先进水平。同时，国际厂商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也在加强技术研发和产品创新，以保持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其市场领先地位。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755368" y="2275469"/>
            <a:ext cx="130429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00B6FF"/>
                </a:solidFill>
                <a:latin typeface="微软雅黑"/>
                <a:cs typeface="微软雅黑"/>
              </a:rPr>
              <a:t>优劣势分析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8117650" y="2817101"/>
            <a:ext cx="2894330" cy="76200"/>
          </a:xfrm>
          <a:custGeom>
            <a:rect l="l" t="t" r="r" b="b"/>
            <a:pathLst>
              <a:path w="2894329" h="76200">
                <a:moveTo>
                  <a:pt x="2894165" y="38100"/>
                </a:moveTo>
                <a:lnTo>
                  <a:pt x="2870885" y="2984"/>
                </a:lnTo>
                <a:lnTo>
                  <a:pt x="2856065" y="0"/>
                </a:lnTo>
                <a:lnTo>
                  <a:pt x="2841231" y="2984"/>
                </a:lnTo>
                <a:lnTo>
                  <a:pt x="2829115" y="11150"/>
                </a:lnTo>
                <a:lnTo>
                  <a:pt x="2820949" y="23266"/>
                </a:lnTo>
                <a:lnTo>
                  <a:pt x="2819235" y="31750"/>
                </a:lnTo>
                <a:lnTo>
                  <a:pt x="0" y="31750"/>
                </a:lnTo>
                <a:lnTo>
                  <a:pt x="0" y="38100"/>
                </a:lnTo>
                <a:lnTo>
                  <a:pt x="0" y="44450"/>
                </a:lnTo>
                <a:lnTo>
                  <a:pt x="2819235" y="44450"/>
                </a:lnTo>
                <a:lnTo>
                  <a:pt x="2820949" y="52920"/>
                </a:lnTo>
                <a:lnTo>
                  <a:pt x="2829115" y="65036"/>
                </a:lnTo>
                <a:lnTo>
                  <a:pt x="2841231" y="73202"/>
                </a:lnTo>
                <a:lnTo>
                  <a:pt x="2856065" y="76200"/>
                </a:lnTo>
                <a:lnTo>
                  <a:pt x="2870885" y="73202"/>
                </a:lnTo>
                <a:lnTo>
                  <a:pt x="2883001" y="65036"/>
                </a:lnTo>
                <a:lnTo>
                  <a:pt x="2891167" y="52920"/>
                </a:lnTo>
                <a:lnTo>
                  <a:pt x="2892882" y="44450"/>
                </a:lnTo>
                <a:lnTo>
                  <a:pt x="2894165" y="38100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7928808" y="3006875"/>
            <a:ext cx="3282950" cy="15684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005B80"/>
                </a:solidFill>
                <a:latin typeface="微软雅黑"/>
                <a:cs typeface="微软雅黑"/>
              </a:rPr>
              <a:t>国内厂商在成本控制、本土化服务等方面</a:t>
            </a:r>
            <a:r>
              <a:rPr sz="1350" spc="-50">
                <a:solidFill>
                  <a:srgbClr val="005B80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005B80"/>
                </a:solidFill>
                <a:latin typeface="微软雅黑"/>
                <a:cs typeface="微软雅黑"/>
              </a:rPr>
              <a:t>具有优势，但在技术研发、品牌影响力等</a:t>
            </a:r>
            <a:r>
              <a:rPr sz="1350" spc="-50">
                <a:solidFill>
                  <a:srgbClr val="005B80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005B80"/>
                </a:solidFill>
                <a:latin typeface="微软雅黑"/>
                <a:cs typeface="微软雅黑"/>
              </a:rPr>
              <a:t>方面相对较弱。国际厂商在技术研发、品</a:t>
            </a:r>
            <a:r>
              <a:rPr sz="1350" spc="-50">
                <a:solidFill>
                  <a:srgbClr val="005B80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005B80"/>
                </a:solidFill>
                <a:latin typeface="微软雅黑"/>
                <a:cs typeface="微软雅黑"/>
              </a:rPr>
              <a:t>牌影响力等方面具有优势，但在成本控制、本土化服务等方面相对较弱。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96197" y="2275469"/>
            <a:ext cx="1560195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FFFFFF"/>
                </a:solidFill>
                <a:latin typeface="微软雅黑"/>
                <a:cs typeface="微软雅黑"/>
              </a:rPr>
              <a:t>竞争格局演变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597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>
                <a:solidFill>
                  <a:srgbClr val="00B6FF"/>
                </a:solidFill>
              </a:rPr>
              <a:t>竞争格局演变和优劣势分析</a:t>
            </a:r>
            <a:endParaRPr sz="30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https://d.book118.com/065240113144011121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氮氧传感器行业报告</vt:lpstr>
      <vt:lpstr>PowerPoint Presentation</vt:lpstr>
      <vt:lpstr>01</vt:lpstr>
      <vt:lpstr>氮氧传感器定义及作用</vt:lpstr>
      <vt:lpstr>行业发展历程及现状</vt:lpstr>
      <vt:lpstr>政策法规环境分析</vt:lpstr>
      <vt:lpstr>市场需求驱动因素</vt:lpstr>
      <vt:lpstr>02</vt:lpstr>
      <vt:lpstr>技术原理简介</vt:lpstr>
      <vt:lpstr>不同类型氮氧传感器特点比较</vt:lpstr>
      <vt:lpstr>关键性能指标评价</vt:lpstr>
      <vt:lpstr>技术创新动态及趋势</vt:lpstr>
      <vt:lpstr>03</vt:lpstr>
      <vt:lpstr>国内外市场规模及增长趋势预测</vt:lpstr>
      <vt:lpstr>主要厂商产品布局和市场份额占比</vt:lpstr>
      <vt:lpstr>竞争格局演变和优劣势分析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2024-09-24T13:40:47.116</cp:lastPrinted>
  <dcterms:created xsi:type="dcterms:W3CDTF">2024-09-24T05:40:47Z</dcterms:created>
  <dcterms:modified xsi:type="dcterms:W3CDTF">2024-09-24T05:40:48Z</dcterms:modified>
</cp:coreProperties>
</file>