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73CC66-5355-4213-91A2-2D84E966D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6B049-4640-413D-BBAE-2D89CA64F2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0CC827-7264-4789-96D9-90E046C85F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8F364D-3C6E-40BA-B7E5-6ED39F825F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249D20-7FD3-4CBF-8697-5E688147A5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62817A-6695-4333-A7BF-52E7D36254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28958E-8AA1-4406-A9D4-E39C33E5EA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A68647-B2CF-420C-95D4-E6F80D8389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D76C25-3405-434B-A603-82E231AA68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075706-1458-4D40-9BA2-D066C9425C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29282F-82EC-483D-9AFD-2D1A04B16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24021212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设立通信手机公司可行性研究报告</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2024-01-26</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市场分析与前景展望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技术实力与创新能力评估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生产经营策略及供应链管理规划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品牌推广与营销策略制定</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组织架构与人力资源配置方案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财务预测与投资回报分析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市场分析与前景展望</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329" r="2432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国内外品牌竞争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目前，国内外手机品牌在市场上竞争激烈，包括苹果、三星、华为、小米等。这些品牌在技术、设计、营销等方面都有较高的水平，对新进入者形成了一定的压力。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市场份额分布</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根据市场调查数据，当前手机市场份额主要由几家大品牌占据，其余品牌市场份额较小。新进入者需要在市场定位、产品创新等方面寻求突破。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竞争手段多样化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手机市场竞争手段日益多样化，包括价格战、营销策略、渠道拓展等。新进入者需要综合考虑各种竞争手段，制定合理的市场策略。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现有市场格局及竞争态势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年轻人群体</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年轻人注重手机的时尚性、拍照功能、游戏性能等，对新品牌和新功能有较高的接受度。因此，针对年轻人群体推出具有创新性和时尚感的手机产品是一个重要的市场策略。</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商务人士群体</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商务人士对手机的安全性、稳定性、续航能力等方面有较高的要求。针对这一群体，可以提供专门定制的商务手机或者提供相关的手机安全解决方案。</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特殊需求群体</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针对一些特殊需求的群体，如老年人、残障人士等，可以推出符合他们使用习惯的手机产品或者提供相关的手机辅助功能。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目标客户群体定位与需求特点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5G技术的普及</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随着5G技术的不断发展和普及，手机通信行业将迎来新的发展机遇。5G技术将带来更快的网络速度、更低的延迟和更多的应用场景，为手机通信公司提供了更多的创新空间和市场机会。</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物联网与智能手机的融合</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物联网技术的发展将促进智能手机与其他设备的互联互通，使得手机成为智能家居、智能交通等领域的重要控制中心。手机通信公司可以积极拓展物联网领域，将手机打造成连接万物的智能终端。</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AI技术在手机中的应用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随着人工智能技术的不断发展，AI在手机中的应用场景也越来越多。手机通信公司可以积极研发和应用AI技术，提升手机的智能化水平，为用户提供更加便捷、智能的服务。</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行业发展趋势及机遇挖掘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随着全球经济的不断发展和人们生活水平的提高，手机市场规模将持续增长。尤其是在新兴市场和发展中国家，手机普及率仍有较大的提升空间，为手机通信公司提供了广阔的市场前景。</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技术的不断创新和进步，新的应用场景和市场机会将不断涌现。例如，5G技术的普及将带来更快的网络速度和更多的应用场景；AI技术的发展将提升手机的智能化水平；折叠屏、柔性屏等新技术的应用将改变手机的形态和使用体验。这些技术创新将为手机通信公司带来新的市场机遇和增长点。</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市场规模持续增长</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技术创新带来市场机遇</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潜在市场规模预测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技术实力与创新能力评估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核心技术掌握情况分析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公司具备自主研发芯片的能力，包括基带芯片、射频芯片、电源管理芯片等，能够实现从算法到硬件的全面优化。</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芯片设计技术</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公司拥有完整的2G/3G/4G/5G通信协议栈技术，包括物理层、数据链路层、网络层、传输层和应用层等各个层面的技术，能够实现不同通信标准下的数据传输和交换。</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通信协议栈技术</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公司在射频技术领域有深厚的积累，包括射频电路设计、天线设计、射频信号处理等方面的技术，能够实现高效、稳定的无线通信。</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射频技术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研发成果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公司已经在多个领域取得了重要的研发成果，包括多项专利和核心技术突破，部分成果已经达到了国际领先水平。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研发团队规模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公司拥有数百人的研发团队，涵盖了通信协议栈、射频技术、芯片设计、软件开发等多个领域，具备强大的研发实力。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研发流程管理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公司建立了完善的研发流程管理体系，包括需求分析、设计、开发、测试、发布等各个环节的规范和管理，确保研发项目的顺利进行和高质量完成。</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研发团队实力展示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创新能力及成果转化机制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创新能力</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公司注重创新能力的培养和提升，通过不断引进高端人才、加强内部培训和激励机制等措施，激发员工的创新意识和创造力。</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成果转化机制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公司建立了完善的成果转化机制，通过与产业链上下游企业合作、参与行业标准制定等方式，将研发成果转化为实际产品和应用，实现技术的商业价值。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合作基础</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公司在通信领域拥有一定的知名度和影响力，与多家行业领先企业建立了良好的合作关系，为未来的合作奠定了坚实的基础。</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合作模式</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公司可以采取多种合作模式与行业领先企业展开合作，包括技术合作、产品合作、市场合作等，共同推动通信技术的发展和应用。</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合作前景</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随着5G、物联网等新兴技术的快速发展，通信行业将迎来更加广阔的市场空间和发展机遇。公司与行业领先企业的合作将有助于提升自身的技术水平和市场竞争力，共同开拓更加美好的未来。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与行业领先企业合作可能性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生产经营策略及供应链管理规划</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引入先进的生产设备和技术，提高生产效率和产品质量。</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优化生产流程，减少生产环节和浪费，提高生产效率。</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引入自动化生产线，降低人力成本，提高生产效率和质量。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生产工艺流程优化设计方案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与优质供应商建立长期合作关系，确保原材料质量和供应稳定性。</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定期对供应商进行评估和审计，确保供应商符合公司要求。</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引入竞争机制，降低采购成本，提高采购效率。</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原材料采购策略制定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库存管理和物流配送体系建设</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建立完善的库存管理制度，确保库存准确性和及时性。</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引入先进的仓储管理系统，提高库存管理效率。</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与专业物流公司合作，建立高效、可靠的物流配送体系，确保产品及时送达客户手中。</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https://d.book118.com/065240212120011110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2024-09-15T13:24:11.775</cp:lastPrinted>
  <dcterms:created xsi:type="dcterms:W3CDTF">2024-09-15T05:24:11Z</dcterms:created>
  <dcterms:modified xsi:type="dcterms:W3CDTF">2024-09-15T05:24:14Z</dcterms:modified>
</cp:coreProperties>
</file>