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0CC341-40DE-444E-97A2-CC5ACDE0C0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E880BA-C33E-4FAF-83E5-F9580C0F32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C71192-C598-41A8-9DC2-BF79532AE7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6F1B93-01AC-47C5-B49C-DD04EF17A1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5460F0-F955-48FE-A008-7DAEC71B39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3F2AEA-2736-4D2A-9AF4-D3B46C2830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02E69F-823C-4DCD-947A-E07BC4619C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D82426-F331-4E42-B547-84D288BF71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27FF2D-415C-4709-B1BC-55D05A8DDD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423C21-E636-429F-BC5B-A1A5985F8E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1C189F-1FE6-4F69-8AA2-5B0543AAD3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5240213144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学习动物的不同交互作用和种群动力学机制</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动物间交互作用类型</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种群动力学基本概念与原理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动物间交互作用对种群动力学影响</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实例分析：典型动物交互作用与种群动力学案例</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揭示动物行为对生态系统的影响</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动物之间的交互作用直接影响其种群动态和生态系统功能，研究这些交互作用有助于深入理解生态系统的稳定性和可持续性。</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探究动物种群动态变化的机制</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动物种群数量、分布和动态变化受到多种因素的影响，包括环境、资源、竞争、捕食等，研究这些机制有助于预测种群动态并制定相应的管理策略。</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为生物多样性保护和生态恢复提供科学依据</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了解动物交互作用和种群动力学机制对于保护生物多样性、恢复受损生态系统和制定科学合理的生态保护政策具有重要意义。</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Freeform 13"/>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竞争关系</a:t>
            </a:r>
          </a:p>
        </p:txBody>
      </p:sp>
      <p:sp>
        <p:nvSpPr>
          <p:cNvPr id="15" name="TextBox 15"/>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捕食关系</a:t>
            </a:r>
          </a:p>
        </p:txBody>
      </p:sp>
      <p:sp>
        <p:nvSpPr>
          <p:cNvPr id="16" name="TextBox 16"/>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共生关系</a:t>
            </a:r>
          </a:p>
        </p:txBody>
      </p:sp>
      <p:sp>
        <p:nvSpPr>
          <p:cNvPr id="17" name="TextBox 17"/>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寄生关系</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动物交互作用与种群动力学关系</a:t>
              </a:r>
            </a:p>
          </p:txBody>
        </p:sp>
      </p:grpSp>
      <p:sp>
        <p:nvSpPr>
          <p:cNvPr id="40" name="TextBox 40"/>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捕食者和猎物之间的相互作用，捕食者通过捕食猎物获取能量和营养，而猎物则通过逃避捕食者的追捕来生存下来。这种关系对种群的动态变化具有重要影响。</a:t>
            </a:r>
          </a:p>
        </p:txBody>
      </p:sp>
      <p:sp>
        <p:nvSpPr>
          <p:cNvPr id="41" name="TextBox 41"/>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动物之间为了争夺有限的食物、栖息地等资源而发生的竞争，可能导致种群数量的减少或种群的空间分布发生变化。</a:t>
            </a:r>
          </a:p>
        </p:txBody>
      </p:sp>
      <p:sp>
        <p:nvSpPr>
          <p:cNvPr id="42" name="TextBox 42"/>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寄生虫等寄生生物通过寄生在宿主身上获取生存所需的物质和能量，对宿主的健康和生存造成威胁。这种关系对宿主种群的动态变化具有重要影响。</a:t>
            </a:r>
          </a:p>
        </p:txBody>
      </p:sp>
      <p:sp>
        <p:nvSpPr>
          <p:cNvPr id="43" name="TextBox 43"/>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不同物种之间通过互利共生或偏利共生的方式相互依存，共同生存。这种关系有助于维持生态系统的稳定性和多样性。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动物间交互作用类型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资源竞争</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动物为争夺有限的食物、水源、栖息地等资源而进行的竞争。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繁殖竞争</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动物为争夺配偶和繁殖机会而进行的竞争，如求偶展示、争夺交配权等。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领地竞争</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动物为保卫自己的领地或争夺其他动物的领地而进行的竞争，如标记边界、攻击入侵者等。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竞争关系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545" r="854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捕食策略与反捕食策略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捕食者和被捕食者在进化过程中形成了一系列捕食策略和反捕食策略，如伪装、伏击、集体防御等。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捕食者</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以其他动物为食的动物，具有捕食技能和捕食策略，如猛禽、猛兽等。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被捕食者</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被其他动物捕食的动物，通常具有逃避捕食的策略和防御手段，如隐蔽、伪装、快速移动等。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捕食与被捕食关系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7266"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1</a:t>
            </a:r>
            <a:endParaRPr lang="en-US" sz="1100"/>
          </a:p>
        </p:txBody>
      </p:sp>
      <p:sp>
        <p:nvSpPr>
          <p:cNvPr id="3" name="AutoShape 3"/>
          <p:cNvSpPr/>
          <p:nvPr/>
        </p:nvSpPr>
        <p:spPr>
          <a:xfrm>
            <a:off x="4345020"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2</a:t>
            </a:r>
            <a:endParaRPr lang="en-US" sz="1100"/>
          </a:p>
        </p:txBody>
      </p:sp>
      <p:sp>
        <p:nvSpPr>
          <p:cNvPr id="4" name="AutoShape 4"/>
          <p:cNvSpPr/>
          <p:nvPr/>
        </p:nvSpPr>
        <p:spPr>
          <a:xfrm>
            <a:off x="8160401"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3</a:t>
            </a:r>
            <a:endParaRPr lang="en-US" sz="1100"/>
          </a:p>
        </p:txBody>
      </p:sp>
      <p:grpSp>
        <p:nvGrpSpPr>
          <p:cNvPr id="5" name="Group 5"/>
          <p:cNvGrpSpPr/>
          <p:nvPr/>
        </p:nvGrpSpPr>
        <p:grpSpPr>
          <a:xfrm>
            <a:off x="4143269" y="1657454"/>
            <a:ext cx="3833103" cy="4230000"/>
            <a:chOff x="4143269" y="1657454"/>
            <a:chExt cx="3833103" cy="4230000"/>
          </a:xfrm>
        </p:grpSpPr>
        <p:cxnSp>
          <p:nvCxnSpPr>
            <p:cNvPr id="6" name="Connector 6"/>
            <p:cNvCxnSpPr/>
            <p:nvPr/>
          </p:nvCxnSpPr>
          <p:spPr>
            <a:xfrm flipH="1">
              <a:off x="7976372"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4143269"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grpSp>
      <p:sp>
        <p:nvSpPr>
          <p:cNvPr id="8" name="TextBox 8"/>
          <p:cNvSpPr txBox="1"/>
          <p:nvPr/>
        </p:nvSpPr>
        <p:spPr>
          <a:xfrm>
            <a:off x="4311983"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偏利共生</a:t>
            </a:r>
          </a:p>
        </p:txBody>
      </p:sp>
      <p:sp>
        <p:nvSpPr>
          <p:cNvPr id="9" name="TextBox 9"/>
          <p:cNvSpPr txBox="1"/>
          <p:nvPr/>
        </p:nvSpPr>
        <p:spPr>
          <a:xfrm>
            <a:off x="539110" y="1605067"/>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互利共生</a:t>
            </a:r>
          </a:p>
        </p:txBody>
      </p:sp>
      <p:sp>
        <p:nvSpPr>
          <p:cNvPr id="10" name="TextBox 10"/>
          <p:cNvSpPr txBox="1"/>
          <p:nvPr/>
        </p:nvSpPr>
        <p:spPr>
          <a:xfrm>
            <a:off x="8084857"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原始协作</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共生关系</a:t>
              </a:r>
            </a:p>
          </p:txBody>
        </p:sp>
      </p:grpSp>
      <p:sp>
        <p:nvSpPr>
          <p:cNvPr id="33" name="TextBox 33"/>
          <p:cNvSpPr txBox="1"/>
          <p:nvPr/>
        </p:nvSpPr>
        <p:spPr>
          <a:xfrm>
            <a:off x="686748"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两种动物生活在一起，彼此受益，如清洁鱼与大型鱼类之间的共生关系，清洁鱼帮助大型鱼类清理寄生虫和死皮，同时获得食物和保护。</a:t>
            </a:r>
          </a:p>
        </p:txBody>
      </p:sp>
      <p:sp>
        <p:nvSpPr>
          <p:cNvPr id="34" name="TextBox 34"/>
          <p:cNvSpPr txBox="1"/>
          <p:nvPr/>
        </p:nvSpPr>
        <p:spPr>
          <a:xfrm>
            <a:off x="4459621"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一种动物从另一种动物那里获得好处，但对后者没有影响或影响很小，如牛椋鸟栖息在大型草食动物身上，啄食皮上的寄生虫，对大型草食动物无害而获取食物。</a:t>
            </a:r>
          </a:p>
        </p:txBody>
      </p:sp>
      <p:sp>
        <p:nvSpPr>
          <p:cNvPr id="35" name="TextBox 35"/>
          <p:cNvSpPr txBox="1"/>
          <p:nvPr/>
        </p:nvSpPr>
        <p:spPr>
          <a:xfrm>
            <a:off x="8232494"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两种动物生活在一起，双方受益且协作程度较低，分开后各自也能独立生活，如海葵和小丑鱼的共生关系，小丑鱼借助海葵的触手保护自己免受天敌攻击，同时帮助海葵清理残渣和寄生虫。</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01</a:t>
            </a:r>
          </a:p>
        </p:txBody>
      </p:sp>
      <p:sp>
        <p:nvSpPr>
          <p:cNvPr id="6" name="AutoShape 6"/>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02</a:t>
            </a:r>
          </a:p>
        </p:txBody>
      </p:sp>
      <p:sp>
        <p:nvSpPr>
          <p:cNvPr id="10" name="AutoShape 10"/>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03</a:t>
            </a:r>
          </a:p>
        </p:txBody>
      </p:sp>
      <p:sp>
        <p:nvSpPr>
          <p:cNvPr id="14" name="TextBox 14"/>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体内寄生</a:t>
            </a:r>
          </a:p>
        </p:txBody>
      </p:sp>
      <p:sp>
        <p:nvSpPr>
          <p:cNvPr id="15" name="TextBox 15"/>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寄生生物生活在寄主的体内，从寄主体内获取营养物质，如蛔虫寄生在人体肠道内。</a:t>
            </a:r>
          </a:p>
        </p:txBody>
      </p:sp>
      <p:sp>
        <p:nvSpPr>
          <p:cNvPr id="16" name="TextBox 16"/>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体表寄生</a:t>
            </a:r>
          </a:p>
        </p:txBody>
      </p:sp>
      <p:sp>
        <p:nvSpPr>
          <p:cNvPr id="17" name="TextBox 17"/>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寄生生物附着在寄主的体表上，从寄主体表获取营养物质，如虱子寄生在动物的毛发中。</a:t>
            </a:r>
          </a:p>
        </p:txBody>
      </p:sp>
      <p:sp>
        <p:nvSpPr>
          <p:cNvPr id="18" name="TextBox 18"/>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互利寄生</a:t>
            </a:r>
          </a:p>
        </p:txBody>
      </p:sp>
      <p:sp>
        <p:nvSpPr>
          <p:cNvPr id="19" name="TextBox 19"/>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寄生生物和寄主之间形成互利关系，寄生生物从寄主那里获取营养物质，同时不会对寄主造成严重危害，如某些鸟类与大型哺乳动物之间的共生关系，鸟类帮助哺乳动物清理皮肤上的寄生虫和死皮，同时获得食物和保护。</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寄生关系</a:t>
              </a:r>
            </a:p>
          </p:txBody>
        </p:sp>
      </p:gr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种群动力学基本概念与原理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417" r="13417"/>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指数增长模型</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在理想条件下，种群增长呈指数形式，即每个个体都有相等的繁殖机会，且资源无限。</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逻辑增长模型</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考虑到环境容纳量对种群增长的限制，种群增长呈现逻辑斯谛形式。</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其他增长模型</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如阻滞增长模型、多阶段增长模型等，用于描述不同生态条件下的种群增长情况。</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种群增长模型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在同一生态位上的两个物种不能长期共存，竞争将导致一个物种被排斥。</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竞争排斥原理</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种群密度增加会导致食物、空间等资源不足，进而影响到种群的出生率、死亡率等。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密度制约因素</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如捕食、寄生、竞争等相互作用会受到种群密度的影响。</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密度依赖的种间关系</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密度依赖效应</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https://d.book118.com/065240213144011113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2024-09-20T06:07:38.309</cp:lastPrinted>
  <dcterms:created xsi:type="dcterms:W3CDTF">2024-09-19T22:07:38Z</dcterms:created>
  <dcterms:modified xsi:type="dcterms:W3CDTF">2024-09-19T22:07:40Z</dcterms:modified>
</cp:coreProperties>
</file>