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E8481B-B44B-40D1-BA36-1F3EDB664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F7E261-13A4-4236-86EC-8E61B12F77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266351-E294-439D-847F-E4660488BE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6FC341-73FF-4270-ACFA-08C7CC6E1A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0A7929-3CD5-4DD8-9780-D5D0F20DC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2F7A24-79B3-4BCA-A985-73EC4767A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FFAF4F-74A5-4C79-8DA8-A1DFBE255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F08B22-02CD-4404-9A29-D7B6139CA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F80A7A-4B65-4FCD-A51C-6F900D43F7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E801DC-D14E-4FFA-A747-168320B9A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A623EE-3A42-436E-8313-BB445944B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5241203142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2024年金融体系的改革与创新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金融体系现状与挑战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改革目标与战略规划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监管政策调整与优化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金融产品与服务创新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金融科技应用与发展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国际合作与竞争态势分析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金融体系现状与挑战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包括银行、证券、保险、信托等各类金融机构，提供多样化金融服务。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多元化金融机构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复杂金融产品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全球化金融市场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金融创新和衍生产品层出不穷，满足投资者不同风险偏好和收益需求。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金融市场日益全球化，跨境金融活动和资本流动日益频繁。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当前金融体系概述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随着金融创新和金融市场的不断发展，金融风险的复杂性和传染性也在增加，需要更加有效的风险防控机制。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金融风险防控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互联网、大数据、人工智能等新技术在金融领域的应用，对传统金融业务模式和监管方式带来挑战。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金融科技冲击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如何提供更加普惠、便捷的金融服务，满足广大人民群众的金融需求，是当前金融体系面临的重要问题。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金融服务普惠性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面临的主要挑战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金融机构加快数字化转型，提升服务质量和效率，降低成本。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3917" b="1391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333" b="333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数字化转型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随着全球对环保和可持续发展的重视，绿色金融将迎来重要发展机遇。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绿色金融发展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金融科技与传统金融的深度融合，将推动金融业务的创新和发展，为金融体系注入新的活力。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金融科技融合创新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发展趋势及机遇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改革目标与战略规划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通过优化金融资源配置，引导更多资金流向小微企业、乡村振兴、绿色发展等领域，增强金融服务实体经济的能力。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提升金融服务实体经济能力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加强金融监管，完善风险防控体系，及时发现和处置各类金融风险，确保金融体系安全稳健运行。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防范化解金融风险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积极运用人工智能、大数据、云计算等新技术，推动金融科技与金融业务的深度融合，提升金融服务的智能化、便捷化水平。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推进金融科技发展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改革目标设定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制定详细改革时间表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明确各项改革任务的具体时间节点，确保改革有序推进。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完善金融法律法规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修订和完善相关法律法规，为金融改革提供有力的法制保障。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加强国际合作与交流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积极参与国际金融治理，加强与其他国家和地区的金融合作与交流，共同应对全球性金融挑战。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战略规划及实施路径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促进经济高质量发展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金融体系的改革和创新将有力推动实体经济的高质量发展，为实现经济转型升级和可持续发展提供有力支撑。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提升金融效率和服务质量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通过改革和创新，提高金融体系的运行效率和服务质量，更好地满足人民群众的多样化金融需求。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增强金融稳定性和抗风险能力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通过加强监管和风险防范，降低金融体系的脆弱性，提高抵御外部冲击的能力。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预期成果与影响评估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监管政策调整与优化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监管政策存在的问题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分析当前监管政策在应对金融风险、促进金融创新等方面存在的不足和挑战。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国际监管趋势比较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对比国际上金融监管政策的最新动态和趋势，为中国金融监管政策调整提供参考。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当前金融监管政策概述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介绍现有的金融监管政策框架、监管目标和主要手段。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55" r="16155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监管政策现状分析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调整方向及重点举措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强化风险防控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加强对系统性风险的监测、预警和处置，提升金融监管的针对性和有效性。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完善监管制度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修订和完善金融监管法律法规，构建更加科学、规范、透明的监管制度体系。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促进金融创新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在保障金融安全的前提下，鼓励和支持金融机构开展创新业务，推动金融科技发展。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加强国际合作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加强与国际金融监管机构的合作与交流，共同应对全球金融挑战。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42" b="1654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建立信息共享机制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强化跨部门协调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完善监管评估体系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加强监管队伍建设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优化监管机制建设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加强监管部门之间的信息共享和沟通协作，提升监管效率和准确性。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建立科学、全面、客观的监管评估体系，对监管政策实施效果进行定期评估和调整。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建立跨部门金融监管协调机制，统筹协调各类金融机构的监管工作。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提升监管人员的专业素质和业务能力，打造一支高效、专业的金融监管队伍。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金融产品与服务创新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https://d.book118.com/065241203142011124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2024-09-28T19:22:36.163</cp:lastPrinted>
  <dcterms:created xsi:type="dcterms:W3CDTF">2024-09-28T11:22:36Z</dcterms:created>
  <dcterms:modified xsi:type="dcterms:W3CDTF">2024-09-28T11:22:38Z</dcterms:modified>
</cp:coreProperties>
</file>