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BA6B1D-7558-4E98-8F9C-D4D0F2CE3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91AE69-5300-4CE2-8C70-50BEE89B8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F7E469-80A5-4D7A-9BF9-CACB1B33D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85F5D6-3FFA-4444-A73E-42E507FCA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DA4298-34A4-4E77-AECF-4B32896C83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507611-ADA8-455F-B27B-413F82CED1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CC00FE-1599-4603-9AFA-A85A84C7B9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7A5A4A-CE0D-42CB-9600-6B8B5EE307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D98FBA-8033-43F9-9964-B87ECB60FD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EF98E4-5B2B-4D9F-AF23-D8305C71E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CDC9AD-029B-4683-8236-643AF4A254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24212034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融资租赁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融资租赁的核心要素</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融资租赁的操作流程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融资租赁的风险管理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融资租赁的监管与政策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融资租赁的实践与应用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融资租赁概述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000" r="18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融资租赁是一种集融资与融物、贸易与技术更新于一体的新型金融产业。其操作程序是出租人根据承租人对出卖人、租赁物的选择，向出卖人购买租赁物，提供给承租人使用，承租人支付租金。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融资租赁定义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融资租赁的主要特点是租期长，租期内租赁物的所有权归出租人所有，使用权归承租人所有。租赁期满时，承租人可以续租、留购或退租，而出租人则保留租赁物的所有权。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融资租赁特点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融资租赁的起源与发展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起源：融资租赁起源于20世纪50年代的美国。当时，美国的一些厂商为了推销自己的产品，开始采用分期付款、寄售、赊销等方式销售。由于所有权和使用权同时转移，资金回收的风险比较大。于是有人开始借用传统租赁的做法，将销售的物件所有权保留在销售方，购买人只享有使用权，直到出租人融通的资金全部以租金的方式收回后，才将所有权以象征性的价格转移给购买人。这种方式被称为“融资租赁”，1952年，美国成立了世界第一家融资租赁公司——美国租赁公司(现更名为美国国际租赁公司)，开创了现代租赁的先河。</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发展：20世纪60年代，融资租赁开始在欧洲和日本等发达国家兴起。20世纪80年代，融资租赁进入中国。近年来，随着中国经济的快速发展和金融市场的不断开放，中国融资租赁业得到了迅速发展。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1" b="119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融资租赁可以帮助企业解决资金短缺的问题，通过租赁的方式获得所需设备或资产的使用权，从而实现融资目的。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通过融资租赁，企业可以将一次性支付的设备或资产购置成本转化为分期支付的租金，从而改善企业的财务状况和现金流。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融资租赁的优势与意义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财务优势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融资优势</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融资租赁的优势与意义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税务优势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在许多国家，融资租赁的租金支出可以作为税前扣除项目，从而降低企业的税负。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技术更新优势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通过融资租赁，企业可以方便地引进先进的技术和设备，加快技术更新和产品升级换代的速度。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促进经济发展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融资租赁作为一种重要的融资方式，可以促进企业投资和生产规模的扩大，进而推动整个经济的发展。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优化资源配置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通过融资租赁，企业可以将有限的资金用于最需要的地方，实现资源的优化配置和高效利用。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19" r="23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融资租赁的优势与意义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769" r="7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提高企业竞争力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通过引进先进的技术和设备，企业可以提高生产效率和产品质量，增强市场竞争力。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推动产业升级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融资租赁可以促进传统产业向高新技术产业和服务业的转型升级，推动产业结构的优化和升级。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融资租赁的优势与意义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融资租赁的核心要素</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299" b="122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899" b="108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租赁物</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租赁物定义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租赁物是融资租赁交易中的核心，指出租人根据承租人的需求和选择，购买并出租给承租人使用的设备、机器等固定资产。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租赁物选择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承租人根据自身业务需求，选择合适的租赁物，同时需确保租赁物符合法律法规和行业规定。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租赁物所有权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在融资租赁期间，租赁物的所有权归出租人所有，承租人享有使用权。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租金是承租人因使用租赁物而向出租人支付的费用，包括租赁物的购买成本、利息、手续费等。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租金构成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625" r="9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租金计算方式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917" r="3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租金支付方式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租金的计算方式可根据融资租赁合同的约定而定，通常可采用固定租金或浮动租金等方式。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承租人需按照融资租赁合同约定的支付方式和时间，按时足额支付租金。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租赁期限变更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在融资租赁合同履行过程中，如需变更租赁期限，需经出租人和承租人协商一致，并签订补充协议。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租赁期限定义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租赁期限是指融资租赁合同约定的租赁起始日至租赁结束日的期间。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租赁期限选择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租赁期限的长短可根据承租人的业务需求和租赁物的使用寿命等因素综合考虑。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租赁期限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出租人和承租人在平等自愿的基础上，就融资租赁交易条件达成一致，签订融资租赁合同。</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租赁合同签订</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融资租赁合同应明确双方的权利义务、租赁物、租金、租赁期限、违约责任等内容。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租赁合同内容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出租人和承租人应严格按照融资租赁合同的约定履行各自的义务，确保合同的顺利执行。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租赁合同执行</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租赁合同的签订与执行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融资租赁的操作流程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承租人向租赁公司提出租赁申请，填写租赁申请书，并提供相关资料。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租赁申请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租赁公司对承租人的申请进行受理，并对承租人的信用状况、还款能力等进行初步评估。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受理申请</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租赁申请与受理</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租赁物审查</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租赁公司对承租人提供的租赁物进行审查，包括租赁物的所有权、质量、价值等方面。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租赁物评估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租赁公司根据租赁物的实际情况，对租赁物的价值进行评估，以确定租赁物的市场价值和租金水平。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租赁物审查与评估</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https://d.book118.com/065242120341011110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2024-09-16T11:56:30.341</cp:lastPrinted>
  <dcterms:created xsi:type="dcterms:W3CDTF">2024-09-16T03:56:30Z</dcterms:created>
  <dcterms:modified xsi:type="dcterms:W3CDTF">2024-09-16T03:56:32Z</dcterms:modified>
</cp:coreProperties>
</file>