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EFF53-92A1-4270-A862-9200F624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E8ECF-C019-4E86-94E7-0C306BBBE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D891D-9768-4311-B4B3-6378B90C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DBBC8-0E6E-4FE9-972C-D1DEFD80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8973D-54F7-4D3F-9065-B5B8F548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43807-477C-4FAA-A5FD-8E8D7136F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0F218-7835-46D3-BE41-C379F8B33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2A44B-ACF6-476C-B22B-6D691A6A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AC24C-B3D5-461C-AF39-004A9F89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000E1-F718-4248-A1C6-AEA6110B0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7D6F5-C801-4846-972F-FCBE8739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433122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头发护理ppt和npp的区别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两者之间的主要差异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如何选择合适的工具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头发护理PPT的定义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头发护理PPT通常指的是使用含有矿油、矿脂等成分的护发产品，以达到滋润、保湿、修复等效果，使头发更加健康、柔顺。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PPT成分通常具有较强的封闭性，能够为头发提供一层保护膜，防止水分流失，同时能够修复受损的毛鳞片，使头发更加光滑、有光泽。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19" r="281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NPP指的是天然植物提取物，通常用于护发产品中，以提供滋养、保湿、抗氧化等效果。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NPP成分通常具有天然的滋养效果，能够深入滋养头发，修复受损的毛鳞片，使头发更加健康、柔顺。同时，NPP还具有抗炎、抗氧化等作用，能够保护头皮健康，减少头皮屑的产生。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NPP在头发护理中的定义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两者之间的主要差异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通常由专业的图形设计软件制作，如Adobe Photoshop或Illustrator，设计风格和布局相对固定，注重整体视觉效果。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通常使用简单的文本编辑器或在线工具创建，设计风格和布局相对简单，更注重内容的可读性和易用性。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制作与设计差异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NPP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功能与应用差异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主要用于展示信息，如商业报告、产品展示等，通常包含大量图片、图表和动画效果，用于吸引观众的注意力。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NPP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主要用于传达信息，如小说、教程、日记等，通常以文字为主，辅以少量图片或插图，注重信息的准确性和完整性。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适用于商务、教育、政府等场景，用于向特定群体传达信息或进行宣传推广。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NPP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适用于个人或小团队，用于记录、分享或交流信息，如博客、电子书等。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PPT（Protein Power Treatment）通常含有高浓度的蛋白质，能够迅速为头发提供所需的营养。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适合受损发质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对于经常烫发、染发或使用热力工具的人来说，PPT可以帮助修复受损的头发。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PPT的优缺点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PPT的优缺点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易于使用：PPT通常比较方便，只需要按照说明进行简单的操作即可。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对于某些人来说，高蛋白的护理产品可能使头皮产生油腻感。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可能造成头皮油腻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有些人可能对PPT中的某些成分过敏或对其反应不佳。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不适合所有人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PPT的优缺点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https://d.book118.com/065243312240011101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2024-09-10T06:42:43.077</cp:lastPrinted>
  <dcterms:created xsi:type="dcterms:W3CDTF">2024-09-09T22:42:43Z</dcterms:created>
  <dcterms:modified xsi:type="dcterms:W3CDTF">2024-09-09T22:42:45Z</dcterms:modified>
</cp:coreProperties>
</file>