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3A2659-FC3D-421C-BBD9-B820F0F15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7E5A27-ECD2-480F-8958-C5848EF656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8F9618-CE94-4976-96E5-A8E9AE4A94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81690E-A4A8-492C-8774-D8C3CB21CC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280E92-90BE-4835-902B-A9AC9ACCCE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0533CB-DD64-4153-804E-26E47BC58A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FE4019-7269-48DE-8008-E377B3A401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BDFA58-F839-4304-8236-9851D15450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B6BF67-9206-467E-8F6C-FC4A1D0FA9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420338-0205-4260-90A1-20A17630EA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1D10C-F8C7-4135-A7DC-80C2F1219B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3002332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物理64《传感器的应用实例》课件人教版选修</a:t>
            </a:r>
            <a:endParaRPr lang="en-US" sz="1100"/>
          </a:p>
        </p:txBody>
      </p:sp>
      <p:grpSp>
        <p:nvGrpSpPr>
          <p:cNvPr id="3" name="Group 3"/>
          <p:cNvGrpSpPr/>
          <p:nvPr/>
        </p:nvGrpSpPr>
        <p:grpSpPr>
          <a:xfrm>
            <a:off x="2739291" y="3540703"/>
            <a:ext cx="6713418" cy="489827"/>
            <a:chOff x="2739291" y="3540703"/>
            <a:chExt cx="6713418" cy="489827"/>
          </a:xfrm>
        </p:grpSpPr>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传感器简介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常见传感器介绍</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传感器应用实例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传感器的发展趋势与展望</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实验与探究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传感器简介</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935" r="3193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484" r="3348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350" r="263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传感器是一种能够感知和检测物理、化学或生物量并将其转换为可用信号的装置。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根据检测的物理量，传感器可分为温度、压力、位移、速度、加速度、磁场、光照等类型。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131" b="813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传感器通过特定的物理或化学效应，将输入的被测量转换为电信号。</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传感器输出的电信号经过信号调理电路的处理，转换为易于处理和传输的信号。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传感器的工作原理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输出信号</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转换原理</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传感器在生产线上的应用，如质量检测、设备监控等。</a:t>
            </a:r>
            <a:endParaRPr lang="en-US" sz="1100"/>
          </a:p>
        </p:txBody>
      </p:sp>
      <p:sp>
        <p:nvSpPr>
          <p:cNvPr id="8" name="AutoShape 8"/>
          <p:cNvSpPr/>
          <p:nvPr/>
        </p:nvSpPr>
        <p:spPr>
          <a:xfrm>
            <a:off x="7114336" y="2929889"/>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用于检测空气质量、水质、气象参数等环境指标。</a:t>
            </a:r>
            <a:endParaRPr lang="en-US" sz="1100"/>
          </a:p>
        </p:txBody>
      </p:sp>
      <p:sp>
        <p:nvSpPr>
          <p:cNvPr id="9" name="AutoShape 9"/>
          <p:cNvSpPr/>
          <p:nvPr/>
        </p:nvSpPr>
        <p:spPr>
          <a:xfrm>
            <a:off x="7114336" y="4263654"/>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用于监测生理参数，如血压、血糖、体温等。</a:t>
            </a:r>
            <a:endParaRPr lang="en-US" sz="1100"/>
          </a:p>
        </p:txBody>
      </p:sp>
      <p:sp>
        <p:nvSpPr>
          <p:cNvPr id="10" name="AutoShape 10"/>
          <p:cNvSpPr/>
          <p:nvPr/>
        </p:nvSpPr>
        <p:spPr>
          <a:xfrm>
            <a:off x="7114336" y="5567038"/>
            <a:ext cx="3618828" cy="807651"/>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用于智能家电、安防系统等领域的控制和监测。</a:t>
            </a:r>
            <a:endParaRPr lang="en-US" sz="1100"/>
          </a:p>
        </p:txBody>
      </p:sp>
      <p:sp>
        <p:nvSpPr>
          <p:cNvPr id="11" name="AutoShape 11"/>
          <p:cNvSpPr/>
          <p:nvPr/>
        </p:nvSpPr>
        <p:spPr>
          <a:xfrm>
            <a:off x="7114336" y="1259356"/>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工业自动化</a:t>
            </a:r>
            <a:endParaRPr lang="en-US" sz="1100"/>
          </a:p>
        </p:txBody>
      </p:sp>
      <p:sp>
        <p:nvSpPr>
          <p:cNvPr id="12" name="AutoShape 12"/>
          <p:cNvSpPr/>
          <p:nvPr/>
        </p:nvSpPr>
        <p:spPr>
          <a:xfrm>
            <a:off x="7114336" y="2608945"/>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环境监测</a:t>
            </a:r>
            <a:endParaRPr lang="en-US" sz="1100"/>
          </a:p>
        </p:txBody>
      </p:sp>
      <p:sp>
        <p:nvSpPr>
          <p:cNvPr id="13" name="AutoShape 13"/>
          <p:cNvSpPr/>
          <p:nvPr/>
        </p:nvSpPr>
        <p:spPr>
          <a:xfrm>
            <a:off x="7114336" y="3908275"/>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医疗健康</a:t>
            </a:r>
            <a:endParaRPr lang="en-US" sz="1100"/>
          </a:p>
        </p:txBody>
      </p:sp>
      <p:sp>
        <p:nvSpPr>
          <p:cNvPr id="14" name="AutoShape 14"/>
          <p:cNvSpPr/>
          <p:nvPr/>
        </p:nvSpPr>
        <p:spPr>
          <a:xfrm>
            <a:off x="7114336" y="5229577"/>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智能家居</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常见传感器介绍</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通过电阻值变化检测物理量的传感器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电阻式传感器利用电阻值的变化来检测物理量，如压力、位移、温度等。其原理是将被测物理量转换为电阻值的变化，通过测量电阻值的变化来获得被测物理量的值。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电阻式传感器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通过电容量变化检测物理量的传感器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电容式传感器利用电容器极板间距的变化或电介质介电常数的变化来检测物理量，如压力、位移、液位等。其原理是将被测物理量转换为电容量的变化，通过测量电容量的变化来获得被测物理量的值。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电容式传感器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通过电感量变化检测物理量的传感器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电感式传感器利用线圈的自感或互感变化来检测物理量，如位移、压力、角度等。其原理是将被测物理量转换为电感量的变化，通过测量电感量的变化来获得被测物理量的值。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电感式传感器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利用压电效应检测物理量的传感器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压电式传感器利用压电材料的压电效应，将被测压力转换为电信号输出。常见的压电材料有石英、钛酸钡等。压电式传感器广泛应用于声音、压力、加速度等物理量的测量。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压电式传感器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50" r="13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利用磁场变化检测物理量的传感器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磁电式传感器利用磁场与线圈的相互作用，将被测物理量转换为感应电动势输出。常见的磁电式传感器有感应式速度传感器、霍尔元件等。磁电式传感器广泛应用于转速、磁场强度等物理量的测量。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磁电式传感器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传感器应用实例</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https://d.book118.com/065300233211011104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2024-09-14T08:39:15.030</cp:lastPrinted>
  <dcterms:created xsi:type="dcterms:W3CDTF">2024-09-14T00:39:15Z</dcterms:created>
  <dcterms:modified xsi:type="dcterms:W3CDTF">2024-09-14T00:39:16Z</dcterms:modified>
</cp:coreProperties>
</file>