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90668-11B5-4CF5-8FF9-86E056C9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2356-62E6-4BA4-BA05-C6E67135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799C5-B944-4333-84DF-42F35EC6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5B527-AD1B-4C94-83D2-F2977525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5B65D-BF00-44B0-A939-5CFEBABE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5ACF9-AAC8-40C0-AEFB-A01F6A17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D1FEF-0579-42E2-A661-9B28A37A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7C786-38D4-4FF5-8E2D-D1790030E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BEB45-F2E5-443D-96A4-5658F0F0A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12D96-6320-4499-94C8-2603872B2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C389C-1227-4979-A2AC-5926830AA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02110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可行性研究报告方案框架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实施进度与里程碑安排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阐述项目产品或服务在市场中的需求情况，包括市场规模、增长趋势等。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分析项目所涉及技术的国内外发展现状与趋势，评估技术成熟度。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概述国家及地方相关政策法规对项目的影响，如产业政策、环保政策等。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说明项目在环保方面的目标，如减少污染排放、提高资源利用效率等。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明确项目实现的经济效益目标，如销售收入、利润、投资回报率等。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阐述项目对社会的贡献，如创造就业机会、促进区域经济发展等。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明确报告研究的对象，包括项目主体、相关产业链环节等。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概述报告的主要研究内容，如市场分析、技术分析、经济分析等。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说明报告采用的研究方法和技术路线，如文献综述、实地调研、专家访谈等。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53" r="217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明确研究的目标市场，包括地理范围、行业领域、目标客户群体等。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目标市场的定义和范围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分析目标市场的规模、增长率、主要参与者、市场结构等特点。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目标市场的现状和特点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研究目标市场中消费者的需求特点、购买行为、消费习惯等。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分析目标市场所在行业的整体需求情况，包括政策环境、技术进步、经济周期等因素对行业需求的影响。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识别目标市场中的主要竞争对手，分析其市场份额、产品特点、营销策略等。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评估目标市场的竞争程度，包括市场集中度、进入壁垒、替代品威胁等。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分析目标市场的发展趋势，包括市场规模增长、技术进步、消费者需求变化等。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预测目标市场所在行业的政策环境变化趋势，包括政策调整、法规变化等对市场的影响。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识别目标市场中潜在的市场机会，包括未被满足的消费者需求、新的技术应用等。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潜在市场机会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分析现有技术的成熟度，包括技术原理、技术方法、技术工艺等方面的成熟程度。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技术标准与规范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研究国内外相关技术标准和规范，评估现有技术是否符合相关标准和规范的要求。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国内外技术发展现状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对国内外相关技术的研究现状、发展趋势和应用情况进行全面梳理和评估。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技术现状评估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识别和分析现有技术中存在的难点和问题，包括技术瓶颈、技术挑战等。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提出针对技术难点的解决方案，包括技术创新、技术改进、技术合作等方面的措施。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评估解决方案的技术风险，包括技术可行性、技术稳定性、技术经济性等方面的风险。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阐述本研究中提出的技术创新点，包括新的技术原理、新的技术方法、新的技术工艺等方面的创新。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分析技术创新点所带来的技术优势，包括提高生产效率、降低成本、提高产品质量等方面的优势。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说明技术创新点的知识产权情况，包括专利申请、授权等情况，以及知识产权的保护措施。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技术创新点及优势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投资估算及资金筹措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制定详细的资金使用计划，确保项目资金专款专用，提高资金使用效率。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根据项目的规模、建设内容、技术标准和市场价格等因素，对项目的总投资进行估算，包括建设投资、建设期利息和流动资金等。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分析项目资金来源，包括自有资金、银行贷款、政府补助等，确保项目资金及时到位。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分析项目的还款来源和还款计划，计算项目的偿债备付率和利息备付率等指标，评估项目的偿债能力。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分析项目经济效益对主要不确定因素的敏感程度，找出敏感因素并制定相应的应对措施。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通过计算项目的财务内部收益率、财务净现值、投资回收期等指标，评估项目的盈利能力。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https://d.book118.com/065302110110011103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2024-09-12T14:25:56.118</cp:lastPrinted>
  <dcterms:created xsi:type="dcterms:W3CDTF">2024-09-12T06:25:56Z</dcterms:created>
  <dcterms:modified xsi:type="dcterms:W3CDTF">2024-09-12T06:25:58Z</dcterms:modified>
</cp:coreProperties>
</file>