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D1762-087D-42F8-BA04-9FFEB78D2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1780D-7027-4A31-9D1D-84C6573A6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24816-E374-48A5-AB6B-57E87C9D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163AE-2FE9-483F-8603-3AF14D444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93688C-B5C1-43EE-92E9-CC8ACE1F6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4E09F9-FA0B-4620-9FA4-792AA0A00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8EBFA5-4C9A-4659-A7CF-96E6D8B24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C7ED1-488A-4949-A1D5-DD358DCA1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9D469-9CE0-4234-A291-E16F9BE2A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C1441-85CB-4546-98E5-47A4125C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00DD9-7FD9-4B6D-8146-0DAC45FD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02130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贸易保护理论概述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贸易保护的主要理论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贸易保护政策的实践与影响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贸易保护与经济发展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贸易保护的争议与未来发展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贸易保护理论概述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贸易保护的定义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贸易保护是指通过关税、配额、补贴等措施，限制或禁止外国商品和服务进入本国市场，以保护本国产业和就业的一种经济政策。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贸易保护的主要目的是保护本国产业免受外国竞争的威胁，增加本国就业机会，提高国民收入和国家经济安全。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贸易保护的目的和意义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保护本国产业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通过限制外国商品的进口，贸易保护可以为本国产业提供一定的市场保护，避免过度依赖外国供应商，促进本国产业的成长和发展。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提高国民收入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通过增加本国产业的产出和就业机会，贸易保护可以增加国民收入，提高人民生活水平。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增加就业机会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贸易保护可以为本国企业提供更多的市场份额和商业机会，从而增加就业机会，缓解就业压力。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国家经济安全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在国际贸易中，一些国家可能会采取不公平的贸易手段来获取竞争优势，贸易保护可以维护国家经济安全，避免受到不公平竞争的损害。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重商主义是早期的贸易保护理论，主张国家通过限制进口、鼓励出口等措施积累财富。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重商主义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该理论认为对于刚刚起步的幼稚产业，国家应该给予一定的保护，待其成长壮大后再逐步开放市场。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幼稚产业保护理论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该理论强调国家应该通过贸易保护支持具有战略意义的产业，以获取国际竞争优势。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战略性贸易政策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新贸易保护主义主张不仅限于传统贸易保护措施，还涵盖了技术壁垒、环境壁垒、社会壁垒等多种非关税壁垒措施。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新贸易保护主义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贸易保护理论的演变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贸易保护的主要理论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该理论主张在国际贸易中保护处于发展初期的幼稚产业，以促使其获得竞争优势。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稚产业保护理论认为，新兴产业在发展初期往往面临外部竞争压力，为了帮助这些产业成长，政府应该采取关税、配额等措施来限制外国产品进入，为国内产业提供必要的保护。在保护期间，政府应积极促进幼稚产业的创新和技术进步，提高其生产效率和国际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幼稚产业保护理论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该理论主张通过保护国内市场和生产者，实现比较优势的发挥和贸易条件的改善。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优势保护理论认为，政府应该通过关税等措施保护国内市场，使国内生产者能够获得更高的利润和市场份额。这样可以鼓励企业增加投资、提高生产效率和技术水平，进一步发挥比较优势。随着国内产业的壮大和竞争力的提升，贸易条件将得到改善，从而在国际贸易中获得更大的利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比较优势保护理论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该理论主张政府通过干预和扶持，使本国企业占据战略性产业的主导地位。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贸易政策理论认为，政府应该对具有战略意义的产业给予扶持和保护，以促进其发展并占据国际市场的领导地位。政府可以通过关税、补贴、出口信贷等措施，帮助本国企业扩大市场份额、提高技术水平、降低生产成本，从而在国际竞争中获得优势。战略性贸易政策理论的目标是实现国家整体利益的最大化，而不仅仅是追求自由贸易的利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战略性贸易政策理论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该理论强调非关税壁垒在保护国内产业中的作用，并关注国家之间的经济竞争关系。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贸易保护主义理论认为，传统的关税措施已经不再是保护国内产业的最佳手段，而应该更多地采用非关税壁垒，如技术壁垒、绿色壁垒等。这些壁垒可以更加灵活地限制外国产品进入本国市场，同时避免引发贸易战。新贸易保护主义还强调国家之间的经济竞争关系，认为政府应该采取措施提高本国产业的竞争力，以应对来自其他国家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新贸易保护主义理论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贸易保护政策的实践与影响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https://d.book118.com/065302130140011120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2024-09-22T23:26:47.274</cp:lastPrinted>
  <dcterms:created xsi:type="dcterms:W3CDTF">2024-09-22T15:26:47Z</dcterms:created>
  <dcterms:modified xsi:type="dcterms:W3CDTF">2024-09-22T15:26:49Z</dcterms:modified>
</cp:coreProperties>
</file>