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4D803-F14F-4520-AEC3-BDA4A2CA5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86AB5-D3E6-4D73-91A2-129A71C4E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28183-7B5D-4C5F-B648-BDB0239D9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EF4509-122A-4F04-A64C-57F61D7E1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B35E27-CAFB-4A5F-93D9-DB9508835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EF3CDC-5D0E-48AB-B433-712A8B159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32570A-4D6D-4311-BA9F-54A2B78B8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25E4BE-912B-4AD8-9D82-D6483AC2D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645FE9-3EDA-4008-AE8C-C36E42630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D650E-576A-42AF-80AB-83B0DBB8F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C11F5-128F-4165-92E1-FC3754DD2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30332011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公开课《移动互联网时代的大学生职业规划》课件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移动互联网行业分析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个人能力评估与提升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求职准备与策略制定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职场适应与发展规划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创业机会识别与资源整合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04" r="30304"/>
          <a:stretch>
            <a:fillRect/>
          </a:stretch>
        </p:blipFill>
        <p:spPr>
          <a:xfrm>
            <a:off x="1256536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普及率高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移动互联网已经渗透到人们生活的方方面面，智能手机、平板电脑等移动设备成为必备工具。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信息传播快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移动互联网时代，信息传播速度极快，人们可以随时随地获取所需信息。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跨界融合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移动互联网推动了各行业的跨界融合，创新了商业模式和就业形态。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移动互联网时代特点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大学生职业规划重要性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提升就业竞争力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通过职业规划，大学生可以了解市场需求，提升自身技能和素质，增强就业竞争力。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实现个人价值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职业规划有助于大学生认清自身优势和兴趣，选择适合自己的职业方向，实现个人价值。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大学生是未来的社会中坚力量，他们的职业规划与社会发展密切相关，合理的职业规划有助于推动社会进步。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帮助大学生了解移动互联网时代的特点和趋势，认识职业规划的重要性，掌握职业规划的基本方法和技巧。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课程将涵盖移动互联网时代的特点、大学生职业规划的重要性、职业规划的基本步骤和方法、案例分析与实践等内容。通过理论讲解、案例分析、实践操作等多种方式，帮助大学生制定适合自己的职业规划。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930" r="2193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课程目标与内容安排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移动互联网行业分析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移动互联网行业正处于快速发展阶段，未来将继续保持高速增长，并向智能化、个性化、场景化方向发展。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移动互联网行业竞争激烈，头部企业优势明显，但创新型中小企业也有机会脱颖而出。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移动互联网行业规模不断扩大，用户数量持续增长，市场潜力巨大。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产品经理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负责产品设计、规划和管理，需要具备敏锐的市场洞察力、良好的沟通协调能力和项目管理能力。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程序员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负责移动应用程序的开发和维护，需要具备扎实的编程基础、良好的逻辑思维能力和团队协作能力。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运营专员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负责产品的推广和运营，需要具备敏锐的市场洞察力、优秀的沟通协调能力和数据分析能力。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主要岗位及技能要求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抖音凭借独特的短视频形式和算法推荐技术，迅速崛起并成为移动互联网行业的翘楚之一，为内容创作者和广告主提供了广阔的平台。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作为移动互联网时代的代表性产品之一，微信通过不断创新和完善功能，吸引了大量用户，并在社交、支付、小程序等领域取得了显著成绩。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美团通过整合线上线下资源，为用户提供了一站式的本地生活服务平台，并在外卖、酒店、旅游等领域取得了领先地位。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8792" b="8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651" r="1765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行业内成功案例分享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个人能力评估与提升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" r="1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通过反思、测评工具、他人反馈等方式，深入探索自己的内心世界，明确自己的职业倾向。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了解自己的兴趣、特长和价值观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客观审视自己在知识、技能、经验等方面的长处和短处，为制定职业目标提供依据。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分析自身优势和不足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基于对自身认知和市场需求的了解，设定符合自身特点和市场需求的职业目标和发展规划。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明确职业目标和发展方向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自我认知与定位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选择合适的提升途径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参加培训课程、自学、参加专业社群或寻求导师指导等，选择适合自己的学习方式和资源。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评估现有技能水平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通过实践、测试或专业认证等方式，对自己在专业技能、通用技能等方面的水平进行评估。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确定需要提升的技能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根据职业目标和市场需求，分析自己需要进一步提升的技能，并制定学习计划。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技能评估及提升途径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主动寻求反馈和建议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向同事、上级或专业人士请教，了解自己的不足和需要改进的地方，及时调整自己的行为和策略。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不断总结和反思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对实践过程中的经验和教训进行总结和反思，提炼出有价值的经验和规律，指导未来的职业发展。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积极参加实践活动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参加实习、兼职、志愿服务等实践活动，将所学知识应用于实际工作中，提升实践能力和经验。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实践经验积累方法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求职准备与策略制定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https://d.book118.com/065303320110011101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2024-09-09T15:06:23.423</cp:lastPrinted>
  <dcterms:created xsi:type="dcterms:W3CDTF">2024-09-09T07:06:23Z</dcterms:created>
  <dcterms:modified xsi:type="dcterms:W3CDTF">2024-09-09T07:06:25Z</dcterms:modified>
</cp:coreProperties>
</file>