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B4309-2900-47B3-8E12-38D93F639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07D09-0199-4675-A51E-73E1F561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BA4F8-24C2-4163-9DF8-D7734C12F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FEA94-A9EA-41FD-9FFB-E0E1010BC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AC486B-A342-4B81-96EF-BC6B258F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584027-1536-4F62-BD69-0C6C769C8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36591-2A30-4D2F-AD92-A4D042882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73221-4221-4FEB-8911-3AD74BA66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BCDCB-3D91-462F-9C10-38802B3AC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CAE46-E531-4E3F-B348-81E1A5363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FB34B-6D0B-4186-BB28-23BFA9121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04004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焦虑的心理护理评估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焦虑的心理护理评估方法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焦虑的心理护理干预措施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焦虑的心理护理注意事项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焦虑的心理护理案例分享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焦虑可能是由于对未来的担忧、对某些事物的恐惧或对过去的悔恨等引起的。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焦虑是一种常见的心理现象，大多数人在生活中都会经历不同程度的焦虑。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796" r="679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焦虑是一种情绪状态，通常表现为紧张、不安、恐惧和忧虑等感受。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如心跳加速、呼吸急促、出汗、颤抖等。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33" r="283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如紧张、不安、忧虑、恐惧等。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如逃避、拖延、过度思考等。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焦虑的症状和表现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107" b="1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焦虑的成因和影响因素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如工作压力、人际关系问题、经济困难等。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如自卑感、完美主义倾向、自我怀疑等。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研究显示，焦虑症具有一定的遗传倾向。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焦虑的心理护理评估方法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焦虑自评量表（SAS）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用于评估个体焦虑症状的严重程度，包括20个条目，每个条目按1-4级评分，分数越高，焦虑程度越重。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汉密尔顿焦虑量表（HAMA）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包含14个条目，用于评估焦虑症状的严重程度，每个条目按0-4级评分，分数越高，焦虑程度越重。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状态-特质焦虑问卷（STAI）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分为状态焦虑问卷（STAI-S）和特质焦虑问卷（STAI-T），用于评估个体在特定情境下的焦虑状态和长期焦虑特质。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评估工具和量表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了解个体的年龄、性别、文化背景、生活事件等基本信息。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收集基本信息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根据个体情况和评估目的选择合适的评估工具。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选择合适的评估工具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按照评估工具的要求进行评估，确保评估的准确性和可靠性。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对评估结果进行统计分析，得出结论。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评估过程和步骤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根据评估结果，分析个体焦虑症状的严重程度。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分析焦虑症状的严重程度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分析个体焦虑症状的原因，识别与焦虑相关的心理、社会和生物学因素。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识别焦虑相关因素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根据评估结果和分析结果，制定针对性的心理护理计划。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在实施心理护理过程中，定期评估个体的焦虑症状，及时调整护理计划。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监测和调整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评估结果的分析和解读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焦虑的心理护理干预措施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https://d.book118.com/065304004340011043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2024-09-06T00:45:35.378</cp:lastPrinted>
  <dcterms:created xsi:type="dcterms:W3CDTF">2024-09-05T16:45:35Z</dcterms:created>
  <dcterms:modified xsi:type="dcterms:W3CDTF">2024-09-05T16:45:37Z</dcterms:modified>
</cp:coreProperties>
</file>