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6" r:id="rId9"/>
  </p:sldIdLst>
  <p:sldSz cx="12192000" cy="6858000"/>
  <p:notesSz cx="6858000" cy="9144000"/>
  <p:custDataLst>
    <p:tags r:id="rId1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tags" Target="tags/tag1.xml" /><Relationship Id="rId11" Type="http://schemas.openxmlformats.org/officeDocument/2006/relationships/presProps" Target="presProps.xml" /><Relationship Id="rId12" Type="http://schemas.openxmlformats.org/officeDocument/2006/relationships/viewProps" Target="viewProps.xml" /><Relationship Id="rId13" Type="http://schemas.openxmlformats.org/officeDocument/2006/relationships/theme" Target="theme/theme1.xml" /><Relationship Id="rId14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8AD7A11-5864-42F4-AAD3-5D8787F30A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627854E-28EA-4988-A408-8024A4E701F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D55FD1-123C-4AF7-8CC3-1F41A67CDE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57AEA6-9C88-417F-A87C-DB93433066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C098BF4-5011-4D8E-9CD4-18A78CE5AF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FC943E7-35CE-4165-B14A-2CE8DE8D09D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5EABCC5-B12C-411B-ABE4-7AA70B700B3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2C08592-7BAF-4EAC-B67F-FE05797CEEE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CBA0E08-DFD2-4636-B65F-28C8452484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DBA8EBB-6BE6-4B55-8555-DA76AA639B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273FB5A-1DA8-4DD5-B3D3-728C78ED22E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531110201301112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02208" y="1231392"/>
            <a:ext cx="4887796" cy="3079623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教育与培训服务的行业发展与趋势预测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902208" y="470611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汇报人：PPT可修改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02208" y="5193792"/>
            <a:ext cx="6930733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-50963"/>
            <a:ext cx="2181249" cy="6957731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 rot="5400000">
            <a:off x="-2669843" y="1842943"/>
            <a:ext cx="8139131" cy="3872103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12300">
                <a:solidFill>
                  <a:srgbClr val="FFFFFF">
                    <a:alpha val="46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181249" y="2574463"/>
            <a:ext cx="362699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92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376199" y="1111423"/>
            <a:ext cx="5391267" cy="4819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政策法规影响因素分析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市场需求与消费者行为变化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竞争格局与主要参与者剖析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技术创新与应用前景探讨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行业发展趋势预测与建议</a:t>
            </a:r>
          </a:p>
        </p:txBody>
      </p:sp>
      <p:cxnSp>
        <p:nvCxnSpPr>
          <p:cNvPr id="6" name="Connector 6"/>
          <p:cNvCxnSpPr/>
          <p:nvPr/>
        </p:nvCxnSpPr>
        <p:spPr>
          <a:xfrm flipH="1">
            <a:off x="5999076" y="1410844"/>
            <a:ext cx="0" cy="4034118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oval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行业概述与发展历程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106008" y="548979"/>
            <a:ext cx="5979984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5392760" y="2020147"/>
            <a:ext cx="1612643" cy="4095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75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教育与培训服务是指为满足个人或组织的知识、技能、态度等方面的发展需求，由专业的教育机构或培训组织提供的各种形式的教育和培训活动。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根据服务对象和内容的不同，教育与培训服务可分为以下几类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为0-6岁儿童提供的早期教育和保育服务。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学前教育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教育与培训服务定义及分类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为中小学生提供的基础教育服务。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K-12教育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6000" y="1153983"/>
            <a:ext cx="5194482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为大学生和研究生提供的高等教育服务。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高等教育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为在职人员或即将就业人员提供的职业技能培训服务。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职业教育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教育与培训服务定义及分类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5862" b="586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为语言学习者提供的语言能力提升服务。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为提高学生综合素质而提供的各种课外辅导和兴趣培养服务。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教育与培训服务定义及分类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素质教育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语言培训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https://d.book118.com/065311102013011121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34</Paragraphs>
  <Slides>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baseType="lpstr" size="1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2024-09-23T20:36:30.167</cp:lastPrinted>
  <dcterms:created xsi:type="dcterms:W3CDTF">2024-09-23T12:36:30Z</dcterms:created>
  <dcterms:modified xsi:type="dcterms:W3CDTF">2024-09-23T12:36:32Z</dcterms:modified>
</cp:coreProperties>
</file>