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312AF-9307-4E98-9F56-9E5C46044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5A7CB-017D-4F04-B1A3-23B31ABA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62AEA-6ACD-4B52-8FD0-933F4831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6D459-C630-4300-94E7-B47AEFDB4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F640A-070C-4F26-8F26-C03230E9E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E7E46-C780-4393-B1D7-677B15227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E855C-E28A-4821-8A82-B524ECD7A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CE37B-F7B4-48C6-9A16-395A90F63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C3590-C145-4F2E-91A1-F60C1B79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4FDD8-92E3-4C9C-8183-57F579390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2E0E9-B27B-4F9A-A7B3-50F530523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11312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推进医疗保健领域国际标准化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医疗保健领域国际标准化的意义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国际标准化在医疗保健领域的应用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推进医疗保健领域国际标准化的挑战与对策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国内外医疗保健领域国际标准化实践案例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106" r="141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提升医疗保健质量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通过国际标准化，促进医疗保健服务的规范化、专业化，提高服务质量。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推动医疗保健技术创新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国际标准化有助于推动医疗保健技术的创新与发展，提升行业整体水平。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加强国际交流与合作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通过国际标准化，促进不同国家和地区在医疗保健领域的交流与合作，实现资源共享和优势互补。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国际标准化组织（ISO）等国际机构已制定了一系列医疗保健领域的国际标准，涉及医疗设备、药品、医疗服务等方面，为推动全球医疗保健领域的发展发挥了重要作用。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我国医疗保健领域在国际化方面已取得一定进展，积极参与国际标准的制定和修订工作，同时也在国内推广实施相关国际标准，提升我国医疗保健服务的国际竞争力。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医疗保健领域国际标准化的意义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通过国际标准化，可以统一医疗保健服务的质量标准，确保患者在不同国家和地区都能获得相同水平的服务。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统一服务标准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国际标准化可以促进医疗保健机构不断提升服务质量，以满足国际标准的要求，从而增强患者的信任度和满意度。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提高医疗保健服务质量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国际标准化可以消除不同国家之间在医疗保健领域的贸易壁垒，促进医疗保健产品和服务的国际贸易。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通过国际标准化，不同国家的医疗保健机构可以更加便捷地开展合作，共同研究和解决医疗保健领域的难题。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促进国际交流与合作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加强国际合作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消除贸易壁垒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国际标准化可以推动医疗保健技术的创新，鼓励医疗机构和科研机构研发更加先进、高效、安全的医疗技术和产品。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加速技术传播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通过国际标准化，先进的医疗保健技术可以更加快速地传播到全球各地，让更多的患者受益。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12" r="27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推动医疗保健技术创新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国际标准化在医疗保健领域的应用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器械分类与标识标准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对医疗器械进行科学分类，统一标识和编码，便于管理和使用。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检测与评价标准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建立医疗器械检测与评价标准体系，确保产品的质量和安全性。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设备性能与安全标准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确保医疗设备的性能稳定、安全可靠，符合国际通用的技术规范和标准。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医疗设备与器械标准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医疗服务质量评价标准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建立医疗服务质量评价标准体系，对医疗机构和医护人员的服务质量进行客观评价。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患者接待与服务流程标准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规范患者接待、问诊、检查、治疗等服务流程，提高服务质量和效率。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医疗护理操作规范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制定详细的医疗护理操作规范，确保医护人员按照标准程序进行操作，减少医疗差错和事故。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医疗保健服务流程标准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远程医疗技术标准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规范远程医疗技术的使用和管理，确保远程医疗服务的安全性和有效性。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医疗保健信息安全标准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建立医疗保健信息安全标准体系，保障患者隐私和医疗数据的安全。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电子病历与数据交换标准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制定电子病历的数据格式和交换标准，实现不同医疗机构之间的信息共享和互通。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医疗保健信息技术标准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https://d.book118.com/065311312213011100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2024-09-08T12:38:15.418</cp:lastPrinted>
  <dcterms:created xsi:type="dcterms:W3CDTF">2024-09-08T04:38:15Z</dcterms:created>
  <dcterms:modified xsi:type="dcterms:W3CDTF">2024-09-08T04:38:17Z</dcterms:modified>
</cp:coreProperties>
</file>