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38F64-5087-48E4-93CF-75E5CFCD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F65D4-7116-4377-BED8-8B4103F72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48859-8C37-4A4A-9CEA-C631A2CA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AF323-6EDA-4571-AE85-8C3DE64D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82AE0-9232-4F34-B111-04B4DD7CE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634CE-650C-41F2-9FB1-8A967DB1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20E0B-B145-440F-B1D7-FB1B421FF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40D00-3DA4-4B92-810B-9AD30DCD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40664-7F0D-4731-9D5D-9C096548E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5068F-8E6B-461B-B939-99D02BCA2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8F920-8188-4973-9F3F-5972CB61A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1210321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心胸外科围术期疼痛管理思考课件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心胸外科手术概述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围术期疼痛管理策略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围术期疼痛管理的实际应用与效果评估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心胸外科围术期疼痛管理的未来展望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随着医学技术的进步，心胸外科手术逐渐成为治疗某些心脏和肺部疾病的常见手段。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30" r="1173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然而，围术期疼痛管理一直是心胸外科手术面临的重要挑战之一。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患者常常因为术后疼痛而经历身体和心理的双重折磨，影响康复进程和生活质量。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通过深入探讨心胸外科围术期疼痛管理，提高医护人员对疼痛管理的重视。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为医护人员提供实用的疼痛管理技巧和策略，以便更好地为患者提供优质的医疗服务。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促进医护人员之间的交流与合作，共同提高心胸外科围术期疼痛管理水平。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心胸外科手术概述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用于治疗冠心病，通过手术将身体其他部位的血管移植到冠状动脉上，以绕过狭窄或阻塞的血管。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冠状动脉搭桥手术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心脏瓣膜置换或修复手术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先天性心脏病手术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大血管手术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用于治疗瓣膜疾病，如二尖瓣狭窄或关闭不全。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包括各种先天性心脏缺陷的修复和矫正手术。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涉及主动脉和其他大血管的手术，如主动脉瘤切除和替换。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心胸外科手术种类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心胸外科手术是治疗心脏和胸部疾病的关键手段，对于许多患者来说可能是救命的治疗方法。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心胸外科手术通常涉及重要的生命器官，手术风险较高，需要高度专业化的技术和设备。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心胸外科手术的重要性和复杂性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目前心胸外科围术期疼痛管理主要依赖于药物，如阿片类药物和非甾体抗炎药。但存在药物副作用和成瘾风险。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疼痛管理在心胸外科围术期面临许多挑战，包括疼痛程度的个体差异、药物的相互作用和潜在的药物副作用。此外，疼痛控制不佳可能影响患者的恢复和术后生活质量。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围术期疼痛管理的现状和挑战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围术期疼痛管理策略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在术前对患者的疼痛程度进行全面评估，了解患者的疼痛状况和需求。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针对患者对手术和疼痛的恐惧和焦虑，进行适当的心理辅导和安慰，以减轻患者的心理压力。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向患者和家属介绍疼痛的产生机制、疼痛评估方法、疼痛治疗手段等内容，提高患者对疼痛的认识和自我管理能力。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术前疼痛管理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麻醉方式选择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根据手术需要和患者的具体情况，选择合适的麻醉方式，以最大程度地减轻患者的疼痛。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术中镇痛措施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在手术过程中采取适当的镇痛措施，如局部麻醉、神经阻滞等，以减轻手术创伤引起的疼痛。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术后镇痛准备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在手术结束前，为患者准备镇痛药物和镇痛泵等设备，以便术后及时缓解患者的疼痛。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术中疼痛管理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在术后对患者的疼痛程度进行定期评估和记录，以便及时发现和处理患者的疼痛问题。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疼痛评估与记录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物理治疗和康复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根据患者的疼痛程度和医生的建议，合理使用镇痛药物，以缓解患者的疼痛。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采用物理治疗和康复手段，如冷敷、热敷、按摩等，促进患者的康复，减轻患者的疼痛。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https://d.book118.com/065312103211011042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2024-09-03T21:08:51.711</cp:lastPrinted>
  <dcterms:created xsi:type="dcterms:W3CDTF">2024-09-03T13:08:51Z</dcterms:created>
  <dcterms:modified xsi:type="dcterms:W3CDTF">2024-09-03T13:08:53Z</dcterms:modified>
</cp:coreProperties>
</file>