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2DA34-0CF7-4DDC-BE63-EBEF42271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BDA6A-FBDE-47E8-997F-91C2DF566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A5C75-B730-4F87-8D72-CD6B4DC5F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F24B3-C7B5-43AE-B92A-1678C65C9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AEB972-8B8E-4AD9-9ACF-E5770E640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C4943F-CD76-4515-AAB9-594F634E3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0CA9FD-4C5E-4E62-B72E-AA641B3AD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F48734-974E-48DC-9974-405629E12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B1E333-BDD4-4670-A01A-0056B92B5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87996-E45C-4D4A-B4FC-98A95890D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40914-4027-4E89-8FDC-C4E3E4386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20022101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一政治必修2231政府的职能新人教\n## 1.政府的职能概述及重要性\n### 1.1政府的四大基本职能介绍\n### 1.2政府职能对于国家社会发展的重要性\n### 1.3政府职能的实现方式与影响因素\n## 2.政府的保障职能\n### 2.1社会保障体系的建设与完善\n### 2.2教育、科技、文化等领域的投入与支持\n### 2.3保障国家安全与稳定\n## 3.政府的调节职能\n### 3.1宏观经济调控政策与手段\n### 3.2市场失灵与政府的调节作用\n### 3.3政府调节职能的实现与评估\n## 4.政府的分配职能\n### 4.1收入分配原则与政策\n### 4.2政府对于财富再分配的作用\n### 4.3公平与效率的平衡与调整\n## 5.政府的监督职能\n### 5.1政府对于市场经济的监管\n### 5.2政府对于社会公共事务的监督\n### 5.3政府监督职能的完善与改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500"/>
              <a:t>高一政治必修2231政府的职能新人教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政府的职能概述及重要性</a:t>
            </a:r>
            <a:endParaRPr/>
          </a:p>
        </p:txBody>
      </p:sp>
      <p:sp>
        <p:nvSpPr>
          <p:cNvPr id="9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9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22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制定和执行法律法规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维护国家安全和稳定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保障人民的基本权利和自由</a:t>
                </a:r>
                <a:endParaRPr/>
              </a:p>
            </p:txBody>
          </p:sp>
          <p:sp>
            <p:nvSpPr>
              <p:cNvPr id="1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政治职能：政府维护国家主权、领土完整、政治稳定和社会秩序，保障人民的基本权利和自由。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25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制定和实施宏观经济政策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促进社会公平和经济发展</a:t>
                </a:r>
                <a:endParaRPr/>
              </a:p>
            </p:txBody>
          </p:sp>
          <p:sp>
            <p:nvSpPr>
              <p:cNvPr id="1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经济职能：政府通过经济政策和手段，调控经济活动，促进经济发展和稳定。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28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发展教育事业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保护和传承文化遗产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促进文化交流和融合</a:t>
                </a:r>
                <a:endParaRPr/>
              </a:p>
            </p:txBody>
          </p:sp>
          <p:sp>
            <p:nvSpPr>
              <p:cNvPr id="1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文化职能：政府通过教育和文化政策，满足人民的精神文化需求，提高全民族的文化素质。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1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社会职能：政府通过社会保障、公共服务等手段，保障人民的基本生活和社会秩序。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建立和完善社会保障体系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提供公共服务和基础设施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维护社会公平和稳定</a:t>
                </a:r>
                <a:endParaRPr/>
              </a:p>
            </p:txBody>
          </p:sp>
        </p:grpSp>
      </p:grpSp>
      <p:sp>
        <p:nvSpPr>
          <p:cNvPr id="1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政府的四大基本职能介绍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37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7373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捍卫国家主权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保卫领土完整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维护国家的独立和尊严</a:t>
                </a:r>
                <a:endParaRPr/>
              </a:p>
            </p:txBody>
          </p:sp>
          <p:sp>
            <p:nvSpPr>
              <p:cNvPr id="13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维护国家主权和领土完整：政府通过政治职能，维护国家的主权和领土完整，保障国家的独立和尊严。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0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50436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制定和实施宏观经济政策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促进社会公平和经济发展</a:t>
                </a:r>
                <a:endParaRPr/>
              </a:p>
            </p:txBody>
          </p:sp>
          <p:sp>
            <p:nvSpPr>
              <p:cNvPr id="14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促进经济发展和稳定：政府通过经济职能，调控经济活动，促进经济发展和稳定，提高人民生活水平。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3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133499" y="4655120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发展教育事业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保护和传承文化遗产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促进文化交流和融合</a:t>
                </a:r>
                <a:endParaRPr/>
              </a:p>
            </p:txBody>
          </p:sp>
          <p:sp>
            <p:nvSpPr>
              <p:cNvPr id="1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提高人民文化素质和道德水平：政府通过文化职能，满足人民的精神文化需求，提高全民族的文化素质和道德水平。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46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保障人民的基本生活和社会秩序：政府通过社会职能，保障人民的基本生活和社会秩序，维护社会的公平和稳定。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716562" y="4654339"/>
                <a:ext cx="2160000" cy="1840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建立和完善社会保障体系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提供公共服务和基础设施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维护社会公平和稳定</a:t>
                </a:r>
                <a:endParaRPr/>
              </a:p>
            </p:txBody>
          </p:sp>
        </p:grpSp>
      </p:grpSp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政府职能对于国家社会发展的重要性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实现方式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：政府通过制定和执行政策、法律法规，以及提供公共服务和基础设施等手段，实现其职能。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制定和执行政策、法律法规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提供公共服务和基础设施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与民间组织合作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影响因素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：政府职能的实现受到政治制度、经济发展水平、文化传统、国际环境等多种因素的影响。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政治制度：政府职能的实现受到政治制度的制约，不同的政治制度下，政府的职能和权限有所不同。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经济发展水平：政府职能的实现受到经济发展水平的制约，经济发展水平较高的国家和地区，政府的职能更加完善和强大。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文化传统：政府职能的实现受到文化传统的影响，不同的文化传统下，政府的职能和权限有所不同。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国际环境：政府职能的实现受到国际环境的影响，国际环境的变化会影响政府的职能和权限。</a:t>
            </a:r>
            <a:endParaRPr/>
          </a:p>
        </p:txBody>
      </p:sp>
      <p:sp>
        <p:nvSpPr>
          <p:cNvPr id="1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政府职能的实现方式与影响因素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4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政府的保障职能</a:t>
            </a:r>
            <a:endParaRPr/>
          </a:p>
        </p:txBody>
      </p:sp>
      <p:sp>
        <p:nvSpPr>
          <p:cNvPr id="155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156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59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60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61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62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64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6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养老保险：政府通过养老保险制度，保障老年人的基本生活，减轻家庭和社会的养老负担。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2888139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建立和完善养老保险制度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提高养老保险的覆盖范围和水平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确保养老保险基金的安全和稳定</a:t>
                </a:r>
                <a:endParaRPr/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289074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建立和完善失业保险制度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提高失业保险的覆盖范围和水平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确保失业保险基金的安全和稳定</a:t>
                </a:r>
                <a:endParaRPr/>
              </a:p>
            </p:txBody>
          </p:sp>
          <p:sp>
            <p:nvSpPr>
              <p:cNvPr id="169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失业保险：政府通过失业保险制度，保障失业人员的的基本生活，减轻失业带来的社会压力。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0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17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医疗保险：政府通过医疗保险制度，保障参保人员的基本医疗需求，减轻家庭和个人的医疗负担。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93309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建立和完善医疗保险制度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提高医疗保险的覆盖范围和水平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确保医疗保险基金的安全和稳定</a:t>
                </a:r>
                <a:endParaRPr/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56167" y="5298072"/>
                <a:ext cx="3042524" cy="1150792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建立和完善社会救助制度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提高社会救助的覆盖范围和水平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确保社会救助基金的安全和稳定</a:t>
                </a:r>
                <a:endParaRPr/>
              </a:p>
            </p:txBody>
          </p:sp>
          <p:sp>
            <p:nvSpPr>
              <p:cNvPr id="175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社会救助：政府通过社会救助制度，保障低收入家庭和弱势群体的基本生活，缩小社会贫富差距。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社会保障体系的建设与完善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79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8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教育投入：政府通过加大对教育的投入，提高教育水平，促进人才培养和科技创新。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增加教育经费投入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优化教育资源配置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提高教育质量</a:t>
                </a:r>
                <a:endParaRPr/>
              </a:p>
            </p:txBody>
          </p:sp>
          <p:sp>
            <p:nvSpPr>
              <p:cNvPr id="18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8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8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科技支持：政府通过科技政策，支持科技创新，促进科技进步，提高国家的科技实力。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制定和实施科技政策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加大科技研发投入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促进科技成果转化</a:t>
                </a:r>
                <a:endParaRPr/>
              </a:p>
            </p:txBody>
          </p:sp>
          <p:sp>
            <p:nvSpPr>
              <p:cNvPr id="18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8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文化事业：政府通过文化政策，支持文化事业的发展，满足人民的精神文化需求，提高全民族的文化素质。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制定和实施文化政策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加大文化事业投入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促进文化交流和融合</a:t>
                </a:r>
                <a:endParaRPr/>
              </a:p>
            </p:txBody>
          </p:sp>
          <p:sp>
            <p:nvSpPr>
              <p:cNvPr id="190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教育、科技、文化等领域的投入与支持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9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国家安全：政府通过国家安全政策，维护国家安全，防止外部势力的干涉和侵犯。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制定和实施国家安全政策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加强国家安全防御能力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提高国家安全意识</a:t>
                </a:r>
                <a:endParaRPr/>
              </a:p>
            </p:txBody>
          </p:sp>
        </p:grpSp>
        <p:grpSp>
          <p:nvGrpSpPr>
            <p:cNvPr id="19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社会稳定：政府通过社会稳定政策，维护社会稳定，防止社会矛盾和冲突的激化。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制定和实施社会稳定政策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加强社会矛盾和冲突的调解和化解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提高社会治安水平</a:t>
                </a:r>
                <a:endParaRPr/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保障国家安全与稳定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政府的调节职能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财政政策：政府通过财政政策，调节社会总需求，促进经济稳定和增长。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制定和实施财政政策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调整税收和政府支出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促进经济稳定和增长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货币政策：政府通过货币政策，调节货币供应量，控制通货膨胀和通货紧缩，维护金融市场的稳定。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制定和实施货币政策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调整存款准备金率和利率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维护金融市场的稳定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产业政策：政府通过产业政策，调节产业结构，促进产业升级和优化。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制定和实施产业政策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调整产业布局和产业结构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促进产业升级和优化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宏观经济调控政策与手段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https://d.book118.com/065320022101011113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高一政治必修2231政府的职能新人教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2024-09-19T22:18:34.580</cp:lastPrinted>
  <dcterms:created xsi:type="dcterms:W3CDTF">2024-09-19T14:18:34Z</dcterms:created>
  <dcterms:modified xsi:type="dcterms:W3CDTF">2024-09-19T14:18:36Z</dcterms:modified>
</cp:coreProperties>
</file>