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3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DE747B-E6E1-4493-A52D-0D7DB13B3FA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6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E5D96-E809-41C7-8455-B92F134AF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20C0F-49A8-4C33-B609-D4A066E15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D38C5-053C-4766-A950-04C4EC769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82E5A-7A75-42A1-91B1-D622254D3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7410B-DC55-4C1A-B2C0-43142BDE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D759B-81A1-4653-A8C7-A28788550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633BA-943A-464A-A855-C5E543CA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428B8-0B93-46D4-8538-37D905E37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8C819-CCAF-4EE4-B16C-3735A0935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1EF3B-F394-4131-9960-6BEDB7AAF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470FF-EC2E-4714-B5FD-ABABB348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DD61CB-31B4-432A-947B-CC9524BC63D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85B7CE9-7834-43AC-8C7C-4D364A0942B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emf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1.e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1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200241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文本框 17"/>
          <p:cNvSpPr/>
          <p:nvPr/>
        </p:nvSpPr>
        <p:spPr>
          <a:xfrm>
            <a:off x="10339920" y="517320"/>
            <a:ext cx="1305720" cy="289800"/>
          </a:xfrm>
          <a:custGeom>
            <a:gdLst>
              <a:gd name="textAreaLeft" fmla="*/ 0 w 1305720"/>
              <a:gd name="textAreaRight" fmla="*/ 1306080 w 1305720"/>
              <a:gd name="textAreaTop" fmla="*/ 0 h 289800"/>
              <a:gd name="textAreaBottom" fmla="*/ 290160 h 289800"/>
            </a:gdLst>
            <a:rect l="textAreaLeft" t="textAreaTop" r="textAreaRight" b="textAreaBottom"/>
            <a:pathLst>
              <a:path w="1306013" h="290303">
                <a:moveTo>
                  <a:pt x="1222553" y="47150"/>
                </a:moveTo>
                <a:cubicBezTo>
                  <a:pt x="1218768" y="47150"/>
                  <a:pt x="1215871" y="48613"/>
                  <a:pt x="1213863" y="51538"/>
                </a:cubicBezTo>
                <a:cubicBezTo>
                  <a:pt x="1211856" y="54464"/>
                  <a:pt x="1210852" y="63097"/>
                  <a:pt x="1210852" y="77437"/>
                </a:cubicBezTo>
                <a:lnTo>
                  <a:pt x="1210852" y="207531"/>
                </a:lnTo>
                <a:cubicBezTo>
                  <a:pt x="1210852" y="223707"/>
                  <a:pt x="1211511" y="233688"/>
                  <a:pt x="1212831" y="237474"/>
                </a:cubicBezTo>
                <a:cubicBezTo>
                  <a:pt x="1214150" y="241259"/>
                  <a:pt x="1217219" y="243152"/>
                  <a:pt x="1222037" y="243152"/>
                </a:cubicBezTo>
                <a:cubicBezTo>
                  <a:pt x="1226970" y="243152"/>
                  <a:pt x="1230125" y="240973"/>
                  <a:pt x="1231502" y="236613"/>
                </a:cubicBezTo>
                <a:cubicBezTo>
                  <a:pt x="1232878" y="232254"/>
                  <a:pt x="1233567" y="221871"/>
                  <a:pt x="1233567" y="205466"/>
                </a:cubicBezTo>
                <a:lnTo>
                  <a:pt x="1233567" y="77437"/>
                </a:lnTo>
                <a:cubicBezTo>
                  <a:pt x="1233567" y="64473"/>
                  <a:pt x="1232850" y="56185"/>
                  <a:pt x="1231416" y="52571"/>
                </a:cubicBezTo>
                <a:cubicBezTo>
                  <a:pt x="1229982" y="48957"/>
                  <a:pt x="1227028" y="47150"/>
                  <a:pt x="1222553" y="47150"/>
                </a:cubicBezTo>
                <a:close/>
                <a:moveTo>
                  <a:pt x="841553" y="47150"/>
                </a:moveTo>
                <a:cubicBezTo>
                  <a:pt x="837768" y="47150"/>
                  <a:pt x="834871" y="48613"/>
                  <a:pt x="832863" y="51538"/>
                </a:cubicBezTo>
                <a:cubicBezTo>
                  <a:pt x="830856" y="54464"/>
                  <a:pt x="829852" y="63097"/>
                  <a:pt x="829852" y="77437"/>
                </a:cubicBezTo>
                <a:lnTo>
                  <a:pt x="829852" y="207531"/>
                </a:lnTo>
                <a:cubicBezTo>
                  <a:pt x="829852" y="223707"/>
                  <a:pt x="830511" y="233688"/>
                  <a:pt x="831831" y="237474"/>
                </a:cubicBezTo>
                <a:cubicBezTo>
                  <a:pt x="833150" y="241259"/>
                  <a:pt x="836219" y="243152"/>
                  <a:pt x="841037" y="243152"/>
                </a:cubicBezTo>
                <a:cubicBezTo>
                  <a:pt x="845970" y="243152"/>
                  <a:pt x="849125" y="240973"/>
                  <a:pt x="850502" y="236613"/>
                </a:cubicBezTo>
                <a:cubicBezTo>
                  <a:pt x="851878" y="232254"/>
                  <a:pt x="852567" y="221871"/>
                  <a:pt x="852567" y="205466"/>
                </a:cubicBezTo>
                <a:lnTo>
                  <a:pt x="852567" y="77437"/>
                </a:lnTo>
                <a:cubicBezTo>
                  <a:pt x="852567" y="64473"/>
                  <a:pt x="851850" y="56185"/>
                  <a:pt x="850416" y="52571"/>
                </a:cubicBezTo>
                <a:cubicBezTo>
                  <a:pt x="848982" y="48957"/>
                  <a:pt x="846028" y="47150"/>
                  <a:pt x="841553" y="47150"/>
                </a:cubicBezTo>
                <a:close/>
                <a:moveTo>
                  <a:pt x="270053" y="47150"/>
                </a:moveTo>
                <a:cubicBezTo>
                  <a:pt x="266268" y="47150"/>
                  <a:pt x="263371" y="48613"/>
                  <a:pt x="261363" y="51538"/>
                </a:cubicBezTo>
                <a:cubicBezTo>
                  <a:pt x="259356" y="54464"/>
                  <a:pt x="258352" y="63097"/>
                  <a:pt x="258352" y="77437"/>
                </a:cubicBezTo>
                <a:lnTo>
                  <a:pt x="258352" y="207531"/>
                </a:lnTo>
                <a:cubicBezTo>
                  <a:pt x="258352" y="223707"/>
                  <a:pt x="259011" y="233688"/>
                  <a:pt x="260331" y="237474"/>
                </a:cubicBezTo>
                <a:cubicBezTo>
                  <a:pt x="261650" y="241259"/>
                  <a:pt x="264719" y="243152"/>
                  <a:pt x="269537" y="243152"/>
                </a:cubicBezTo>
                <a:cubicBezTo>
                  <a:pt x="274470" y="243152"/>
                  <a:pt x="277625" y="240973"/>
                  <a:pt x="279002" y="236613"/>
                </a:cubicBezTo>
                <a:cubicBezTo>
                  <a:pt x="280378" y="232254"/>
                  <a:pt x="281067" y="221871"/>
                  <a:pt x="281067" y="205466"/>
                </a:cubicBezTo>
                <a:lnTo>
                  <a:pt x="281067" y="77437"/>
                </a:lnTo>
                <a:cubicBezTo>
                  <a:pt x="281067" y="64473"/>
                  <a:pt x="280350" y="56185"/>
                  <a:pt x="278916" y="52571"/>
                </a:cubicBezTo>
                <a:cubicBezTo>
                  <a:pt x="277482" y="48957"/>
                  <a:pt x="274527" y="47150"/>
                  <a:pt x="270053" y="47150"/>
                </a:cubicBezTo>
                <a:close/>
                <a:moveTo>
                  <a:pt x="635645" y="5850"/>
                </a:moveTo>
                <a:lnTo>
                  <a:pt x="708092" y="5850"/>
                </a:lnTo>
                <a:lnTo>
                  <a:pt x="708092" y="228697"/>
                </a:lnTo>
                <a:lnTo>
                  <a:pt x="752145" y="228697"/>
                </a:lnTo>
                <a:lnTo>
                  <a:pt x="752145" y="284452"/>
                </a:lnTo>
                <a:lnTo>
                  <a:pt x="635645" y="284452"/>
                </a:lnTo>
                <a:close/>
                <a:moveTo>
                  <a:pt x="377437" y="5850"/>
                </a:moveTo>
                <a:lnTo>
                  <a:pt x="449884" y="5850"/>
                </a:lnTo>
                <a:lnTo>
                  <a:pt x="449884" y="214759"/>
                </a:lnTo>
                <a:cubicBezTo>
                  <a:pt x="449884" y="226919"/>
                  <a:pt x="450544" y="234692"/>
                  <a:pt x="451863" y="238076"/>
                </a:cubicBezTo>
                <a:cubicBezTo>
                  <a:pt x="453182" y="241460"/>
                  <a:pt x="455850" y="243152"/>
                  <a:pt x="459865" y="243152"/>
                </a:cubicBezTo>
                <a:cubicBezTo>
                  <a:pt x="464454" y="243152"/>
                  <a:pt x="467408" y="241288"/>
                  <a:pt x="468727" y="237560"/>
                </a:cubicBezTo>
                <a:cubicBezTo>
                  <a:pt x="470047" y="233831"/>
                  <a:pt x="470706" y="225026"/>
                  <a:pt x="470706" y="211145"/>
                </a:cubicBezTo>
                <a:lnTo>
                  <a:pt x="470706" y="5850"/>
                </a:lnTo>
                <a:lnTo>
                  <a:pt x="543153" y="5850"/>
                </a:lnTo>
                <a:lnTo>
                  <a:pt x="543153" y="192044"/>
                </a:lnTo>
                <a:cubicBezTo>
                  <a:pt x="543153" y="213153"/>
                  <a:pt x="542465" y="227980"/>
                  <a:pt x="541088" y="236527"/>
                </a:cubicBezTo>
                <a:cubicBezTo>
                  <a:pt x="539711" y="245074"/>
                  <a:pt x="535639" y="253850"/>
                  <a:pt x="528870" y="262856"/>
                </a:cubicBezTo>
                <a:cubicBezTo>
                  <a:pt x="522102" y="271861"/>
                  <a:pt x="513182" y="278687"/>
                  <a:pt x="502111" y="283334"/>
                </a:cubicBezTo>
                <a:cubicBezTo>
                  <a:pt x="491041" y="287980"/>
                  <a:pt x="477991" y="290303"/>
                  <a:pt x="462962" y="290303"/>
                </a:cubicBezTo>
                <a:cubicBezTo>
                  <a:pt x="446328" y="290303"/>
                  <a:pt x="431643" y="287550"/>
                  <a:pt x="418909" y="282043"/>
                </a:cubicBezTo>
                <a:cubicBezTo>
                  <a:pt x="406175" y="276536"/>
                  <a:pt x="396653" y="269366"/>
                  <a:pt x="390344" y="260533"/>
                </a:cubicBezTo>
                <a:cubicBezTo>
                  <a:pt x="384034" y="251699"/>
                  <a:pt x="380306" y="242378"/>
                  <a:pt x="379158" y="232569"/>
                </a:cubicBezTo>
                <a:cubicBezTo>
                  <a:pt x="378011" y="222760"/>
                  <a:pt x="377437" y="202139"/>
                  <a:pt x="377437" y="170705"/>
                </a:cubicBezTo>
                <a:close/>
                <a:moveTo>
                  <a:pt x="0" y="5850"/>
                </a:moveTo>
                <a:lnTo>
                  <a:pt x="66553" y="5850"/>
                </a:lnTo>
                <a:cubicBezTo>
                  <a:pt x="76953" y="60230"/>
                  <a:pt x="82818" y="96827"/>
                  <a:pt x="84148" y="115639"/>
                </a:cubicBezTo>
                <a:cubicBezTo>
                  <a:pt x="88164" y="85914"/>
                  <a:pt x="94889" y="49317"/>
                  <a:pt x="104325" y="5850"/>
                </a:cubicBezTo>
                <a:lnTo>
                  <a:pt x="170878" y="5850"/>
                </a:lnTo>
                <a:lnTo>
                  <a:pt x="118049" y="183612"/>
                </a:lnTo>
                <a:lnTo>
                  <a:pt x="118049" y="284452"/>
                </a:lnTo>
                <a:lnTo>
                  <a:pt x="50936" y="284452"/>
                </a:lnTo>
                <a:lnTo>
                  <a:pt x="50936" y="183612"/>
                </a:lnTo>
                <a:close/>
                <a:moveTo>
                  <a:pt x="1222209" y="0"/>
                </a:moveTo>
                <a:cubicBezTo>
                  <a:pt x="1237123" y="0"/>
                  <a:pt x="1250517" y="2437"/>
                  <a:pt x="1262390" y="7313"/>
                </a:cubicBezTo>
                <a:cubicBezTo>
                  <a:pt x="1274264" y="12189"/>
                  <a:pt x="1283815" y="19502"/>
                  <a:pt x="1291042" y="29254"/>
                </a:cubicBezTo>
                <a:cubicBezTo>
                  <a:pt x="1298270" y="39005"/>
                  <a:pt x="1302572" y="49617"/>
                  <a:pt x="1303948" y="61089"/>
                </a:cubicBezTo>
                <a:cubicBezTo>
                  <a:pt x="1305325" y="72561"/>
                  <a:pt x="1306013" y="92637"/>
                  <a:pt x="1306013" y="121318"/>
                </a:cubicBezTo>
                <a:lnTo>
                  <a:pt x="1306013" y="168985"/>
                </a:lnTo>
                <a:cubicBezTo>
                  <a:pt x="1306013" y="196977"/>
                  <a:pt x="1305354" y="216795"/>
                  <a:pt x="1304034" y="228439"/>
                </a:cubicBezTo>
                <a:cubicBezTo>
                  <a:pt x="1302715" y="240083"/>
                  <a:pt x="1298585" y="250724"/>
                  <a:pt x="1291644" y="260360"/>
                </a:cubicBezTo>
                <a:cubicBezTo>
                  <a:pt x="1284704" y="269997"/>
                  <a:pt x="1275325" y="277397"/>
                  <a:pt x="1263509" y="282559"/>
                </a:cubicBezTo>
                <a:cubicBezTo>
                  <a:pt x="1251693" y="287722"/>
                  <a:pt x="1237926" y="290303"/>
                  <a:pt x="1222209" y="290303"/>
                </a:cubicBezTo>
                <a:cubicBezTo>
                  <a:pt x="1207295" y="290303"/>
                  <a:pt x="1193902" y="287865"/>
                  <a:pt x="1182028" y="282989"/>
                </a:cubicBezTo>
                <a:cubicBezTo>
                  <a:pt x="1170154" y="278114"/>
                  <a:pt x="1160604" y="270800"/>
                  <a:pt x="1153376" y="261049"/>
                </a:cubicBezTo>
                <a:cubicBezTo>
                  <a:pt x="1146149" y="251297"/>
                  <a:pt x="1141847" y="240686"/>
                  <a:pt x="1140470" y="229214"/>
                </a:cubicBezTo>
                <a:cubicBezTo>
                  <a:pt x="1139093" y="217741"/>
                  <a:pt x="1138405" y="197665"/>
                  <a:pt x="1138405" y="168985"/>
                </a:cubicBezTo>
                <a:lnTo>
                  <a:pt x="1138405" y="121318"/>
                </a:lnTo>
                <a:cubicBezTo>
                  <a:pt x="1138405" y="93326"/>
                  <a:pt x="1139065" y="73508"/>
                  <a:pt x="1140384" y="61863"/>
                </a:cubicBezTo>
                <a:cubicBezTo>
                  <a:pt x="1141703" y="50219"/>
                  <a:pt x="1145833" y="39579"/>
                  <a:pt x="1152774" y="29942"/>
                </a:cubicBezTo>
                <a:cubicBezTo>
                  <a:pt x="1159715" y="20305"/>
                  <a:pt x="1169093" y="12906"/>
                  <a:pt x="1180909" y="7743"/>
                </a:cubicBezTo>
                <a:cubicBezTo>
                  <a:pt x="1192726" y="2581"/>
                  <a:pt x="1206492" y="0"/>
                  <a:pt x="1222209" y="0"/>
                </a:cubicBezTo>
                <a:close/>
                <a:moveTo>
                  <a:pt x="1029644" y="0"/>
                </a:moveTo>
                <a:cubicBezTo>
                  <a:pt x="1050868" y="0"/>
                  <a:pt x="1068478" y="4359"/>
                  <a:pt x="1082474" y="13078"/>
                </a:cubicBezTo>
                <a:cubicBezTo>
                  <a:pt x="1096470" y="21797"/>
                  <a:pt x="1105590" y="32150"/>
                  <a:pt x="1109835" y="44139"/>
                </a:cubicBezTo>
                <a:cubicBezTo>
                  <a:pt x="1114079" y="56127"/>
                  <a:pt x="1116202" y="73536"/>
                  <a:pt x="1116202" y="96366"/>
                </a:cubicBezTo>
                <a:lnTo>
                  <a:pt x="1116202" y="108412"/>
                </a:lnTo>
                <a:lnTo>
                  <a:pt x="1043755" y="108412"/>
                </a:lnTo>
                <a:lnTo>
                  <a:pt x="1043755" y="83115"/>
                </a:lnTo>
                <a:cubicBezTo>
                  <a:pt x="1043755" y="67169"/>
                  <a:pt x="1043067" y="57188"/>
                  <a:pt x="1041690" y="53173"/>
                </a:cubicBezTo>
                <a:cubicBezTo>
                  <a:pt x="1040313" y="49158"/>
                  <a:pt x="1037044" y="47150"/>
                  <a:pt x="1031881" y="47150"/>
                </a:cubicBezTo>
                <a:cubicBezTo>
                  <a:pt x="1027407" y="47150"/>
                  <a:pt x="1024367" y="48871"/>
                  <a:pt x="1022761" y="52313"/>
                </a:cubicBezTo>
                <a:cubicBezTo>
                  <a:pt x="1021155" y="55754"/>
                  <a:pt x="1020352" y="64588"/>
                  <a:pt x="1020352" y="78813"/>
                </a:cubicBezTo>
                <a:lnTo>
                  <a:pt x="1020352" y="212522"/>
                </a:lnTo>
                <a:cubicBezTo>
                  <a:pt x="1020352" y="225026"/>
                  <a:pt x="1021155" y="233257"/>
                  <a:pt x="1022761" y="237215"/>
                </a:cubicBezTo>
                <a:cubicBezTo>
                  <a:pt x="1024367" y="241173"/>
                  <a:pt x="1027579" y="243152"/>
                  <a:pt x="1032398" y="243152"/>
                </a:cubicBezTo>
                <a:cubicBezTo>
                  <a:pt x="1037675" y="243152"/>
                  <a:pt x="1041260" y="240915"/>
                  <a:pt x="1043153" y="236441"/>
                </a:cubicBezTo>
                <a:cubicBezTo>
                  <a:pt x="1045046" y="231967"/>
                  <a:pt x="1045992" y="223248"/>
                  <a:pt x="1045992" y="210284"/>
                </a:cubicBezTo>
                <a:lnTo>
                  <a:pt x="1045992" y="177245"/>
                </a:lnTo>
                <a:lnTo>
                  <a:pt x="1031365" y="177245"/>
                </a:lnTo>
                <a:lnTo>
                  <a:pt x="1031365" y="134912"/>
                </a:lnTo>
                <a:lnTo>
                  <a:pt x="1116202" y="134912"/>
                </a:lnTo>
                <a:lnTo>
                  <a:pt x="1116202" y="284452"/>
                </a:lnTo>
                <a:lnTo>
                  <a:pt x="1070675" y="284452"/>
                </a:lnTo>
                <a:lnTo>
                  <a:pt x="1063975" y="264490"/>
                </a:lnTo>
                <a:cubicBezTo>
                  <a:pt x="1059038" y="273095"/>
                  <a:pt x="1052810" y="279548"/>
                  <a:pt x="1045290" y="283850"/>
                </a:cubicBezTo>
                <a:cubicBezTo>
                  <a:pt x="1037771" y="288152"/>
                  <a:pt x="1028902" y="290303"/>
                  <a:pt x="1018685" y="290303"/>
                </a:cubicBezTo>
                <a:cubicBezTo>
                  <a:pt x="1006513" y="290303"/>
                  <a:pt x="995118" y="287349"/>
                  <a:pt x="984499" y="281441"/>
                </a:cubicBezTo>
                <a:cubicBezTo>
                  <a:pt x="973880" y="275532"/>
                  <a:pt x="965815" y="268219"/>
                  <a:pt x="960304" y="259500"/>
                </a:cubicBezTo>
                <a:cubicBezTo>
                  <a:pt x="954793" y="250781"/>
                  <a:pt x="951349" y="241632"/>
                  <a:pt x="949971" y="232053"/>
                </a:cubicBezTo>
                <a:cubicBezTo>
                  <a:pt x="948594" y="222474"/>
                  <a:pt x="947905" y="208105"/>
                  <a:pt x="947905" y="188946"/>
                </a:cubicBezTo>
                <a:lnTo>
                  <a:pt x="947905" y="106175"/>
                </a:lnTo>
                <a:cubicBezTo>
                  <a:pt x="947905" y="79559"/>
                  <a:pt x="949339" y="60229"/>
                  <a:pt x="952207" y="48183"/>
                </a:cubicBezTo>
                <a:cubicBezTo>
                  <a:pt x="955075" y="36137"/>
                  <a:pt x="963306" y="25095"/>
                  <a:pt x="976901" y="15057"/>
                </a:cubicBezTo>
                <a:cubicBezTo>
                  <a:pt x="990495" y="5019"/>
                  <a:pt x="1008076" y="0"/>
                  <a:pt x="1029644" y="0"/>
                </a:cubicBezTo>
                <a:close/>
                <a:moveTo>
                  <a:pt x="841209" y="0"/>
                </a:moveTo>
                <a:cubicBezTo>
                  <a:pt x="856123" y="0"/>
                  <a:pt x="869517" y="2437"/>
                  <a:pt x="881390" y="7313"/>
                </a:cubicBezTo>
                <a:cubicBezTo>
                  <a:pt x="893264" y="12189"/>
                  <a:pt x="902815" y="19502"/>
                  <a:pt x="910042" y="29254"/>
                </a:cubicBezTo>
                <a:cubicBezTo>
                  <a:pt x="917270" y="39005"/>
                  <a:pt x="921572" y="49617"/>
                  <a:pt x="922948" y="61089"/>
                </a:cubicBezTo>
                <a:cubicBezTo>
                  <a:pt x="924325" y="72561"/>
                  <a:pt x="925013" y="92637"/>
                  <a:pt x="925013" y="121318"/>
                </a:cubicBezTo>
                <a:lnTo>
                  <a:pt x="925013" y="168985"/>
                </a:lnTo>
                <a:cubicBezTo>
                  <a:pt x="925013" y="196977"/>
                  <a:pt x="924354" y="216795"/>
                  <a:pt x="923034" y="228439"/>
                </a:cubicBezTo>
                <a:cubicBezTo>
                  <a:pt x="921715" y="240083"/>
                  <a:pt x="917585" y="250724"/>
                  <a:pt x="910644" y="260360"/>
                </a:cubicBezTo>
                <a:cubicBezTo>
                  <a:pt x="903704" y="269997"/>
                  <a:pt x="894325" y="277397"/>
                  <a:pt x="882509" y="282559"/>
                </a:cubicBezTo>
                <a:cubicBezTo>
                  <a:pt x="870693" y="287722"/>
                  <a:pt x="856926" y="290303"/>
                  <a:pt x="841209" y="290303"/>
                </a:cubicBezTo>
                <a:cubicBezTo>
                  <a:pt x="826295" y="290303"/>
                  <a:pt x="812902" y="287865"/>
                  <a:pt x="801028" y="282989"/>
                </a:cubicBezTo>
                <a:cubicBezTo>
                  <a:pt x="789154" y="278114"/>
                  <a:pt x="779604" y="270800"/>
                  <a:pt x="772376" y="261049"/>
                </a:cubicBezTo>
                <a:cubicBezTo>
                  <a:pt x="765149" y="251297"/>
                  <a:pt x="760847" y="240686"/>
                  <a:pt x="759470" y="229214"/>
                </a:cubicBezTo>
                <a:cubicBezTo>
                  <a:pt x="758093" y="217741"/>
                  <a:pt x="757405" y="197665"/>
                  <a:pt x="757405" y="168985"/>
                </a:cubicBezTo>
                <a:lnTo>
                  <a:pt x="757405" y="121318"/>
                </a:lnTo>
                <a:cubicBezTo>
                  <a:pt x="757405" y="93326"/>
                  <a:pt x="758065" y="73508"/>
                  <a:pt x="759384" y="61863"/>
                </a:cubicBezTo>
                <a:cubicBezTo>
                  <a:pt x="760703" y="50219"/>
                  <a:pt x="764833" y="39579"/>
                  <a:pt x="771774" y="29942"/>
                </a:cubicBezTo>
                <a:cubicBezTo>
                  <a:pt x="778714" y="20305"/>
                  <a:pt x="788093" y="12906"/>
                  <a:pt x="799909" y="7743"/>
                </a:cubicBezTo>
                <a:cubicBezTo>
                  <a:pt x="811726" y="2581"/>
                  <a:pt x="825492" y="0"/>
                  <a:pt x="841209" y="0"/>
                </a:cubicBezTo>
                <a:close/>
                <a:moveTo>
                  <a:pt x="269709" y="0"/>
                </a:moveTo>
                <a:cubicBezTo>
                  <a:pt x="284623" y="0"/>
                  <a:pt x="298017" y="2437"/>
                  <a:pt x="309890" y="7313"/>
                </a:cubicBezTo>
                <a:cubicBezTo>
                  <a:pt x="321764" y="12189"/>
                  <a:pt x="331315" y="19502"/>
                  <a:pt x="338542" y="29254"/>
                </a:cubicBezTo>
                <a:cubicBezTo>
                  <a:pt x="345770" y="39005"/>
                  <a:pt x="350072" y="49617"/>
                  <a:pt x="351448" y="61089"/>
                </a:cubicBezTo>
                <a:cubicBezTo>
                  <a:pt x="352825" y="72561"/>
                  <a:pt x="353513" y="92637"/>
                  <a:pt x="353513" y="121318"/>
                </a:cubicBezTo>
                <a:lnTo>
                  <a:pt x="353513" y="168985"/>
                </a:lnTo>
                <a:cubicBezTo>
                  <a:pt x="353513" y="196977"/>
                  <a:pt x="352854" y="216795"/>
                  <a:pt x="351534" y="228439"/>
                </a:cubicBezTo>
                <a:cubicBezTo>
                  <a:pt x="350215" y="240083"/>
                  <a:pt x="346085" y="250724"/>
                  <a:pt x="339144" y="260360"/>
                </a:cubicBezTo>
                <a:cubicBezTo>
                  <a:pt x="332204" y="269997"/>
                  <a:pt x="322825" y="277397"/>
                  <a:pt x="311009" y="282559"/>
                </a:cubicBezTo>
                <a:cubicBezTo>
                  <a:pt x="299193" y="287722"/>
                  <a:pt x="285426" y="290303"/>
                  <a:pt x="269709" y="290303"/>
                </a:cubicBezTo>
                <a:cubicBezTo>
                  <a:pt x="254795" y="290303"/>
                  <a:pt x="241402" y="287865"/>
                  <a:pt x="229528" y="282989"/>
                </a:cubicBezTo>
                <a:cubicBezTo>
                  <a:pt x="217654" y="278114"/>
                  <a:pt x="208104" y="270800"/>
                  <a:pt x="200876" y="261049"/>
                </a:cubicBezTo>
                <a:cubicBezTo>
                  <a:pt x="193649" y="251297"/>
                  <a:pt x="189347" y="240686"/>
                  <a:pt x="187970" y="229214"/>
                </a:cubicBezTo>
                <a:cubicBezTo>
                  <a:pt x="186593" y="217741"/>
                  <a:pt x="185905" y="197665"/>
                  <a:pt x="185905" y="168985"/>
                </a:cubicBezTo>
                <a:lnTo>
                  <a:pt x="185905" y="121318"/>
                </a:lnTo>
                <a:cubicBezTo>
                  <a:pt x="185905" y="93326"/>
                  <a:pt x="186565" y="73508"/>
                  <a:pt x="187884" y="61863"/>
                </a:cubicBezTo>
                <a:cubicBezTo>
                  <a:pt x="189203" y="50219"/>
                  <a:pt x="193333" y="39579"/>
                  <a:pt x="200274" y="29942"/>
                </a:cubicBezTo>
                <a:cubicBezTo>
                  <a:pt x="207214" y="20305"/>
                  <a:pt x="216593" y="12906"/>
                  <a:pt x="228409" y="7743"/>
                </a:cubicBezTo>
                <a:cubicBezTo>
                  <a:pt x="240226" y="2581"/>
                  <a:pt x="253992" y="0"/>
                  <a:pt x="269709" y="0"/>
                </a:cubicBezTo>
                <a:close/>
              </a:path>
            </a:pathLst>
          </a:custGeom>
          <a:solidFill>
            <a:schemeClr val="bg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horzOverflow="overflow" numCol="1" spcCol="0" anchor="t">
            <a:no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2800" b="0" strike="noStrike" spc="-1">
              <a:solidFill>
                <a:srgbClr val="00C8AF"/>
              </a:solidFill>
              <a:latin typeface="Impact"/>
              <a:ea typeface="微软雅黑"/>
            </a:endParaRPr>
          </a:p>
        </p:txBody>
      </p:sp>
      <p:sp>
        <p:nvSpPr>
          <p:cNvPr id="74" name="椭圆 21"/>
          <p:cNvSpPr/>
          <p:nvPr/>
        </p:nvSpPr>
        <p:spPr>
          <a:xfrm>
            <a:off x="473040" y="456840"/>
            <a:ext cx="423360" cy="436320"/>
          </a:xfrm>
          <a:custGeom>
            <a:gdLst>
              <a:gd name="textAreaLeft" fmla="*/ 0 w 423360"/>
              <a:gd name="textAreaRight" fmla="*/ 423720 w 423360"/>
              <a:gd name="textAreaTop" fmla="*/ 0 h 436320"/>
              <a:gd name="textAreaBottom" fmla="*/ 436680 h 436320"/>
            </a:gdLst>
            <a:rect l="textAreaLeft" t="textAreaTop" r="textAreaRight" b="textAreaBottom"/>
            <a:pathLst>
              <a:path w="319088" h="328613">
                <a:moveTo>
                  <a:pt x="140277" y="225425"/>
                </a:moveTo>
                <a:cubicBezTo>
                  <a:pt x="140277" y="225425"/>
                  <a:pt x="140277" y="225425"/>
                  <a:pt x="101311" y="229351"/>
                </a:cubicBezTo>
                <a:cubicBezTo>
                  <a:pt x="100012" y="229351"/>
                  <a:pt x="100012" y="229351"/>
                  <a:pt x="100012" y="230660"/>
                </a:cubicBezTo>
                <a:cubicBezTo>
                  <a:pt x="100012" y="230660"/>
                  <a:pt x="100012" y="230660"/>
                  <a:pt x="100012" y="319646"/>
                </a:cubicBezTo>
                <a:cubicBezTo>
                  <a:pt x="100012" y="320954"/>
                  <a:pt x="100012" y="320954"/>
                  <a:pt x="100012" y="322263"/>
                </a:cubicBezTo>
                <a:cubicBezTo>
                  <a:pt x="101311" y="322263"/>
                  <a:pt x="101311" y="322263"/>
                  <a:pt x="101311" y="322263"/>
                </a:cubicBezTo>
                <a:cubicBezTo>
                  <a:pt x="101311" y="322263"/>
                  <a:pt x="101311" y="322263"/>
                  <a:pt x="102610" y="322263"/>
                </a:cubicBezTo>
                <a:cubicBezTo>
                  <a:pt x="102610" y="322263"/>
                  <a:pt x="102610" y="322263"/>
                  <a:pt x="140277" y="311794"/>
                </a:cubicBezTo>
                <a:cubicBezTo>
                  <a:pt x="141576" y="311794"/>
                  <a:pt x="142875" y="311794"/>
                  <a:pt x="142875" y="310485"/>
                </a:cubicBezTo>
                <a:lnTo>
                  <a:pt x="142875" y="228042"/>
                </a:lnTo>
                <a:cubicBezTo>
                  <a:pt x="142875" y="226734"/>
                  <a:pt x="141576" y="226734"/>
                  <a:pt x="141576" y="226734"/>
                </a:cubicBezTo>
                <a:cubicBezTo>
                  <a:pt x="141576" y="225425"/>
                  <a:pt x="140277" y="225425"/>
                  <a:pt x="140277" y="225425"/>
                </a:cubicBezTo>
                <a:close/>
                <a:moveTo>
                  <a:pt x="49212" y="223838"/>
                </a:moveTo>
                <a:cubicBezTo>
                  <a:pt x="49212" y="225108"/>
                  <a:pt x="49212" y="225108"/>
                  <a:pt x="49212" y="226378"/>
                </a:cubicBezTo>
                <a:cubicBezTo>
                  <a:pt x="49212" y="226378"/>
                  <a:pt x="49212" y="226378"/>
                  <a:pt x="49212" y="263208"/>
                </a:cubicBezTo>
                <a:cubicBezTo>
                  <a:pt x="49212" y="264478"/>
                  <a:pt x="49212" y="264478"/>
                  <a:pt x="50497" y="265748"/>
                </a:cubicBezTo>
                <a:cubicBezTo>
                  <a:pt x="50497" y="265748"/>
                  <a:pt x="50497" y="265748"/>
                  <a:pt x="74915" y="274638"/>
                </a:cubicBezTo>
                <a:cubicBezTo>
                  <a:pt x="74915" y="274638"/>
                  <a:pt x="76200" y="274638"/>
                  <a:pt x="76200" y="273368"/>
                </a:cubicBezTo>
                <a:cubicBezTo>
                  <a:pt x="76200" y="273368"/>
                  <a:pt x="76200" y="273368"/>
                  <a:pt x="76200" y="272098"/>
                </a:cubicBezTo>
                <a:lnTo>
                  <a:pt x="76200" y="230188"/>
                </a:lnTo>
                <a:cubicBezTo>
                  <a:pt x="76200" y="228918"/>
                  <a:pt x="76200" y="228918"/>
                  <a:pt x="74915" y="228918"/>
                </a:cubicBezTo>
                <a:cubicBezTo>
                  <a:pt x="74915" y="228918"/>
                  <a:pt x="74915" y="228918"/>
                  <a:pt x="50497" y="223838"/>
                </a:cubicBezTo>
                <a:cubicBezTo>
                  <a:pt x="50497" y="223838"/>
                  <a:pt x="50497" y="223838"/>
                  <a:pt x="49212" y="223838"/>
                </a:cubicBezTo>
                <a:close/>
                <a:moveTo>
                  <a:pt x="189206" y="222250"/>
                </a:moveTo>
                <a:cubicBezTo>
                  <a:pt x="189206" y="222250"/>
                  <a:pt x="189206" y="222250"/>
                  <a:pt x="156868" y="224848"/>
                </a:cubicBezTo>
                <a:cubicBezTo>
                  <a:pt x="156868" y="224848"/>
                  <a:pt x="155575" y="226147"/>
                  <a:pt x="155575" y="226147"/>
                </a:cubicBezTo>
                <a:cubicBezTo>
                  <a:pt x="155575" y="226147"/>
                  <a:pt x="155575" y="226147"/>
                  <a:pt x="155575" y="305377"/>
                </a:cubicBezTo>
                <a:cubicBezTo>
                  <a:pt x="155575" y="306676"/>
                  <a:pt x="155575" y="306676"/>
                  <a:pt x="156868" y="307975"/>
                </a:cubicBezTo>
                <a:cubicBezTo>
                  <a:pt x="156868" y="307975"/>
                  <a:pt x="156868" y="307975"/>
                  <a:pt x="158162" y="307975"/>
                </a:cubicBezTo>
                <a:cubicBezTo>
                  <a:pt x="158162" y="307975"/>
                  <a:pt x="158162" y="307975"/>
                  <a:pt x="189206" y="300182"/>
                </a:cubicBezTo>
                <a:cubicBezTo>
                  <a:pt x="190500" y="300182"/>
                  <a:pt x="190500" y="298883"/>
                  <a:pt x="190500" y="297584"/>
                </a:cubicBezTo>
                <a:lnTo>
                  <a:pt x="190500" y="223549"/>
                </a:lnTo>
                <a:cubicBezTo>
                  <a:pt x="190500" y="223549"/>
                  <a:pt x="190500" y="223549"/>
                  <a:pt x="190500" y="222250"/>
                </a:cubicBezTo>
                <a:cubicBezTo>
                  <a:pt x="189206" y="222250"/>
                  <a:pt x="189206" y="222250"/>
                  <a:pt x="189206" y="222250"/>
                </a:cubicBezTo>
                <a:close/>
                <a:moveTo>
                  <a:pt x="12700" y="217488"/>
                </a:moveTo>
                <a:cubicBezTo>
                  <a:pt x="12700" y="217488"/>
                  <a:pt x="12700" y="218778"/>
                  <a:pt x="12700" y="218778"/>
                </a:cubicBezTo>
                <a:cubicBezTo>
                  <a:pt x="12700" y="218778"/>
                  <a:pt x="12700" y="218778"/>
                  <a:pt x="12700" y="251024"/>
                </a:cubicBezTo>
                <a:cubicBezTo>
                  <a:pt x="12700" y="252314"/>
                  <a:pt x="12700" y="252314"/>
                  <a:pt x="13970" y="252314"/>
                </a:cubicBezTo>
                <a:cubicBezTo>
                  <a:pt x="13970" y="252314"/>
                  <a:pt x="13970" y="252314"/>
                  <a:pt x="29210" y="258763"/>
                </a:cubicBezTo>
                <a:cubicBezTo>
                  <a:pt x="30480" y="258763"/>
                  <a:pt x="30480" y="258763"/>
                  <a:pt x="30480" y="258763"/>
                </a:cubicBezTo>
                <a:cubicBezTo>
                  <a:pt x="30480" y="258763"/>
                  <a:pt x="31750" y="258763"/>
                  <a:pt x="31750" y="258763"/>
                </a:cubicBezTo>
                <a:cubicBezTo>
                  <a:pt x="31750" y="258763"/>
                  <a:pt x="31750" y="257473"/>
                  <a:pt x="31750" y="257473"/>
                </a:cubicBezTo>
                <a:lnTo>
                  <a:pt x="31750" y="222647"/>
                </a:lnTo>
                <a:cubicBezTo>
                  <a:pt x="31750" y="221358"/>
                  <a:pt x="31750" y="220068"/>
                  <a:pt x="30480" y="220068"/>
                </a:cubicBezTo>
                <a:cubicBezTo>
                  <a:pt x="30480" y="220068"/>
                  <a:pt x="30480" y="220068"/>
                  <a:pt x="13970" y="217488"/>
                </a:cubicBezTo>
                <a:cubicBezTo>
                  <a:pt x="13970" y="217488"/>
                  <a:pt x="13970" y="217488"/>
                  <a:pt x="12700" y="217488"/>
                </a:cubicBezTo>
                <a:close/>
                <a:moveTo>
                  <a:pt x="280105" y="214313"/>
                </a:moveTo>
                <a:cubicBezTo>
                  <a:pt x="280105" y="214313"/>
                  <a:pt x="280105" y="214313"/>
                  <a:pt x="261584" y="215595"/>
                </a:cubicBezTo>
                <a:cubicBezTo>
                  <a:pt x="260350" y="215595"/>
                  <a:pt x="260350" y="216877"/>
                  <a:pt x="260350" y="216877"/>
                </a:cubicBezTo>
                <a:cubicBezTo>
                  <a:pt x="260350" y="216877"/>
                  <a:pt x="260350" y="216877"/>
                  <a:pt x="260350" y="278424"/>
                </a:cubicBezTo>
                <a:cubicBezTo>
                  <a:pt x="260350" y="279706"/>
                  <a:pt x="260350" y="279706"/>
                  <a:pt x="260350" y="279706"/>
                </a:cubicBezTo>
                <a:cubicBezTo>
                  <a:pt x="261584" y="279706"/>
                  <a:pt x="261584" y="280988"/>
                  <a:pt x="261584" y="280988"/>
                </a:cubicBezTo>
                <a:cubicBezTo>
                  <a:pt x="261584" y="280988"/>
                  <a:pt x="261584" y="280988"/>
                  <a:pt x="262819" y="280988"/>
                </a:cubicBezTo>
                <a:cubicBezTo>
                  <a:pt x="262819" y="280988"/>
                  <a:pt x="262819" y="280988"/>
                  <a:pt x="280105" y="275859"/>
                </a:cubicBezTo>
                <a:cubicBezTo>
                  <a:pt x="281340" y="275859"/>
                  <a:pt x="282575" y="274577"/>
                  <a:pt x="282575" y="273295"/>
                </a:cubicBezTo>
                <a:lnTo>
                  <a:pt x="282575" y="215595"/>
                </a:lnTo>
                <a:cubicBezTo>
                  <a:pt x="282575" y="215595"/>
                  <a:pt x="281340" y="214313"/>
                  <a:pt x="281340" y="214313"/>
                </a:cubicBezTo>
                <a:cubicBezTo>
                  <a:pt x="281340" y="214313"/>
                  <a:pt x="280105" y="214313"/>
                  <a:pt x="280105" y="214313"/>
                </a:cubicBezTo>
                <a:close/>
                <a:moveTo>
                  <a:pt x="306983" y="211138"/>
                </a:moveTo>
                <a:cubicBezTo>
                  <a:pt x="306983" y="211138"/>
                  <a:pt x="306983" y="211138"/>
                  <a:pt x="290215" y="212428"/>
                </a:cubicBezTo>
                <a:cubicBezTo>
                  <a:pt x="288925" y="212428"/>
                  <a:pt x="288925" y="213718"/>
                  <a:pt x="288925" y="215008"/>
                </a:cubicBezTo>
                <a:cubicBezTo>
                  <a:pt x="288925" y="215008"/>
                  <a:pt x="288925" y="215008"/>
                  <a:pt x="288925" y="271761"/>
                </a:cubicBezTo>
                <a:cubicBezTo>
                  <a:pt x="288925" y="271761"/>
                  <a:pt x="288925" y="273051"/>
                  <a:pt x="288925" y="273051"/>
                </a:cubicBezTo>
                <a:cubicBezTo>
                  <a:pt x="288925" y="273051"/>
                  <a:pt x="290215" y="273051"/>
                  <a:pt x="290215" y="273051"/>
                </a:cubicBezTo>
                <a:cubicBezTo>
                  <a:pt x="290215" y="273051"/>
                  <a:pt x="290215" y="273051"/>
                  <a:pt x="308273" y="269181"/>
                </a:cubicBezTo>
                <a:cubicBezTo>
                  <a:pt x="308273" y="269181"/>
                  <a:pt x="309563" y="267892"/>
                  <a:pt x="309563" y="266602"/>
                </a:cubicBezTo>
                <a:cubicBezTo>
                  <a:pt x="309563" y="266602"/>
                  <a:pt x="309563" y="266602"/>
                  <a:pt x="308273" y="212428"/>
                </a:cubicBezTo>
                <a:cubicBezTo>
                  <a:pt x="308273" y="212428"/>
                  <a:pt x="308273" y="212428"/>
                  <a:pt x="308273" y="211138"/>
                </a:cubicBezTo>
                <a:cubicBezTo>
                  <a:pt x="306983" y="211138"/>
                  <a:pt x="306983" y="211138"/>
                  <a:pt x="306983" y="211138"/>
                </a:cubicBezTo>
                <a:close/>
                <a:moveTo>
                  <a:pt x="290195" y="169863"/>
                </a:moveTo>
                <a:cubicBezTo>
                  <a:pt x="290195" y="169863"/>
                  <a:pt x="288925" y="169863"/>
                  <a:pt x="288925" y="171196"/>
                </a:cubicBezTo>
                <a:cubicBezTo>
                  <a:pt x="288925" y="171196"/>
                  <a:pt x="288925" y="171196"/>
                  <a:pt x="288925" y="172530"/>
                </a:cubicBezTo>
                <a:lnTo>
                  <a:pt x="288925" y="201867"/>
                </a:lnTo>
                <a:cubicBezTo>
                  <a:pt x="288925" y="201867"/>
                  <a:pt x="288925" y="201867"/>
                  <a:pt x="288925" y="203201"/>
                </a:cubicBezTo>
                <a:cubicBezTo>
                  <a:pt x="288925" y="203201"/>
                  <a:pt x="290195" y="203201"/>
                  <a:pt x="290195" y="203201"/>
                </a:cubicBezTo>
                <a:cubicBezTo>
                  <a:pt x="290195" y="203201"/>
                  <a:pt x="290195" y="203201"/>
                  <a:pt x="306705" y="201867"/>
                </a:cubicBezTo>
                <a:cubicBezTo>
                  <a:pt x="307975" y="201867"/>
                  <a:pt x="307975" y="201867"/>
                  <a:pt x="307975" y="200534"/>
                </a:cubicBezTo>
                <a:cubicBezTo>
                  <a:pt x="307975" y="200534"/>
                  <a:pt x="307975" y="200534"/>
                  <a:pt x="307975" y="172530"/>
                </a:cubicBezTo>
                <a:cubicBezTo>
                  <a:pt x="307975" y="171196"/>
                  <a:pt x="307975" y="171196"/>
                  <a:pt x="306705" y="171196"/>
                </a:cubicBezTo>
                <a:cubicBezTo>
                  <a:pt x="306705" y="171196"/>
                  <a:pt x="306705" y="171196"/>
                  <a:pt x="290195" y="169863"/>
                </a:cubicBezTo>
                <a:close/>
                <a:moveTo>
                  <a:pt x="261584" y="168275"/>
                </a:moveTo>
                <a:cubicBezTo>
                  <a:pt x="261584" y="168275"/>
                  <a:pt x="260350" y="168275"/>
                  <a:pt x="260350" y="169568"/>
                </a:cubicBezTo>
                <a:cubicBezTo>
                  <a:pt x="260350" y="169568"/>
                  <a:pt x="260350" y="169568"/>
                  <a:pt x="260350" y="170862"/>
                </a:cubicBezTo>
                <a:cubicBezTo>
                  <a:pt x="260350" y="170862"/>
                  <a:pt x="260350" y="170862"/>
                  <a:pt x="260350" y="201906"/>
                </a:cubicBezTo>
                <a:cubicBezTo>
                  <a:pt x="260350" y="201906"/>
                  <a:pt x="260350" y="201906"/>
                  <a:pt x="260350" y="203200"/>
                </a:cubicBezTo>
                <a:cubicBezTo>
                  <a:pt x="260350" y="203200"/>
                  <a:pt x="261584" y="203200"/>
                  <a:pt x="261584" y="203200"/>
                </a:cubicBezTo>
                <a:cubicBezTo>
                  <a:pt x="261584" y="203200"/>
                  <a:pt x="261584" y="203200"/>
                  <a:pt x="280105" y="201906"/>
                </a:cubicBezTo>
                <a:cubicBezTo>
                  <a:pt x="281340" y="201906"/>
                  <a:pt x="282575" y="201906"/>
                  <a:pt x="282575" y="200613"/>
                </a:cubicBezTo>
                <a:lnTo>
                  <a:pt x="282575" y="170862"/>
                </a:lnTo>
                <a:cubicBezTo>
                  <a:pt x="282575" y="170862"/>
                  <a:pt x="281340" y="169568"/>
                  <a:pt x="280105" y="169568"/>
                </a:cubicBezTo>
                <a:cubicBezTo>
                  <a:pt x="280105" y="169568"/>
                  <a:pt x="280105" y="169568"/>
                  <a:pt x="261584" y="168275"/>
                </a:cubicBezTo>
                <a:close/>
                <a:moveTo>
                  <a:pt x="214024" y="168275"/>
                </a:moveTo>
                <a:cubicBezTo>
                  <a:pt x="214024" y="169567"/>
                  <a:pt x="212725" y="169567"/>
                  <a:pt x="212725" y="169567"/>
                </a:cubicBezTo>
                <a:cubicBezTo>
                  <a:pt x="212725" y="169567"/>
                  <a:pt x="212725" y="169567"/>
                  <a:pt x="212725" y="222546"/>
                </a:cubicBezTo>
                <a:cubicBezTo>
                  <a:pt x="212725" y="222546"/>
                  <a:pt x="214024" y="222546"/>
                  <a:pt x="214024" y="223838"/>
                </a:cubicBezTo>
                <a:cubicBezTo>
                  <a:pt x="214024" y="223838"/>
                  <a:pt x="214024" y="223838"/>
                  <a:pt x="215322" y="223838"/>
                </a:cubicBezTo>
                <a:cubicBezTo>
                  <a:pt x="215322" y="223838"/>
                  <a:pt x="215322" y="223838"/>
                  <a:pt x="240001" y="221254"/>
                </a:cubicBezTo>
                <a:cubicBezTo>
                  <a:pt x="240001" y="221254"/>
                  <a:pt x="241300" y="221254"/>
                  <a:pt x="241300" y="219962"/>
                </a:cubicBezTo>
                <a:lnTo>
                  <a:pt x="241300" y="170859"/>
                </a:lnTo>
                <a:cubicBezTo>
                  <a:pt x="241300" y="169567"/>
                  <a:pt x="240001" y="169567"/>
                  <a:pt x="240001" y="169567"/>
                </a:cubicBezTo>
                <a:cubicBezTo>
                  <a:pt x="240001" y="169567"/>
                  <a:pt x="240001" y="169567"/>
                  <a:pt x="215322" y="168275"/>
                </a:cubicBezTo>
                <a:cubicBezTo>
                  <a:pt x="214024" y="168275"/>
                  <a:pt x="214024" y="168275"/>
                  <a:pt x="214024" y="168275"/>
                </a:cubicBezTo>
                <a:close/>
                <a:moveTo>
                  <a:pt x="30480" y="168275"/>
                </a:moveTo>
                <a:cubicBezTo>
                  <a:pt x="30480" y="168275"/>
                  <a:pt x="30480" y="168275"/>
                  <a:pt x="13970" y="169545"/>
                </a:cubicBezTo>
                <a:cubicBezTo>
                  <a:pt x="12700" y="169545"/>
                  <a:pt x="12700" y="170815"/>
                  <a:pt x="12700" y="170815"/>
                </a:cubicBezTo>
                <a:cubicBezTo>
                  <a:pt x="12700" y="170815"/>
                  <a:pt x="12700" y="170815"/>
                  <a:pt x="12700" y="202565"/>
                </a:cubicBezTo>
                <a:cubicBezTo>
                  <a:pt x="12700" y="203835"/>
                  <a:pt x="12700" y="203835"/>
                  <a:pt x="13970" y="203835"/>
                </a:cubicBezTo>
                <a:cubicBezTo>
                  <a:pt x="13970" y="203835"/>
                  <a:pt x="13970" y="203835"/>
                  <a:pt x="30480" y="206375"/>
                </a:cubicBezTo>
                <a:cubicBezTo>
                  <a:pt x="30480" y="206375"/>
                  <a:pt x="31750" y="206375"/>
                  <a:pt x="31750" y="205105"/>
                </a:cubicBezTo>
                <a:cubicBezTo>
                  <a:pt x="31750" y="205105"/>
                  <a:pt x="31750" y="205105"/>
                  <a:pt x="31750" y="203835"/>
                </a:cubicBezTo>
                <a:lnTo>
                  <a:pt x="31750" y="169545"/>
                </a:lnTo>
                <a:cubicBezTo>
                  <a:pt x="31750" y="169545"/>
                  <a:pt x="31750" y="169545"/>
                  <a:pt x="31750" y="168275"/>
                </a:cubicBezTo>
                <a:cubicBezTo>
                  <a:pt x="31750" y="168275"/>
                  <a:pt x="30480" y="168275"/>
                  <a:pt x="30480" y="168275"/>
                </a:cubicBezTo>
                <a:close/>
                <a:moveTo>
                  <a:pt x="158162" y="165100"/>
                </a:moveTo>
                <a:cubicBezTo>
                  <a:pt x="156868" y="165100"/>
                  <a:pt x="156868" y="165100"/>
                  <a:pt x="156868" y="166407"/>
                </a:cubicBezTo>
                <a:cubicBezTo>
                  <a:pt x="155575" y="166407"/>
                  <a:pt x="155575" y="166407"/>
                  <a:pt x="155575" y="167715"/>
                </a:cubicBezTo>
                <a:cubicBezTo>
                  <a:pt x="155575" y="167715"/>
                  <a:pt x="155575" y="167715"/>
                  <a:pt x="155575" y="206935"/>
                </a:cubicBezTo>
                <a:cubicBezTo>
                  <a:pt x="155575" y="208243"/>
                  <a:pt x="155575" y="208243"/>
                  <a:pt x="156868" y="208243"/>
                </a:cubicBezTo>
                <a:cubicBezTo>
                  <a:pt x="156868" y="208243"/>
                  <a:pt x="156868" y="209550"/>
                  <a:pt x="158162" y="209550"/>
                </a:cubicBezTo>
                <a:cubicBezTo>
                  <a:pt x="158162" y="209550"/>
                  <a:pt x="158162" y="209550"/>
                  <a:pt x="189206" y="208243"/>
                </a:cubicBezTo>
                <a:cubicBezTo>
                  <a:pt x="190500" y="208243"/>
                  <a:pt x="190500" y="206935"/>
                  <a:pt x="190500" y="205628"/>
                </a:cubicBezTo>
                <a:lnTo>
                  <a:pt x="190500" y="169022"/>
                </a:lnTo>
                <a:cubicBezTo>
                  <a:pt x="190500" y="167715"/>
                  <a:pt x="189206" y="166407"/>
                  <a:pt x="189206" y="166407"/>
                </a:cubicBezTo>
                <a:cubicBezTo>
                  <a:pt x="189206" y="166407"/>
                  <a:pt x="189206" y="166407"/>
                  <a:pt x="158162" y="165100"/>
                </a:cubicBezTo>
                <a:close/>
                <a:moveTo>
                  <a:pt x="100012" y="163513"/>
                </a:moveTo>
                <a:cubicBezTo>
                  <a:pt x="100012" y="163513"/>
                  <a:pt x="100012" y="164800"/>
                  <a:pt x="100012" y="164800"/>
                </a:cubicBezTo>
                <a:cubicBezTo>
                  <a:pt x="100012" y="164800"/>
                  <a:pt x="100012" y="164800"/>
                  <a:pt x="100012" y="208564"/>
                </a:cubicBezTo>
                <a:cubicBezTo>
                  <a:pt x="100012" y="209851"/>
                  <a:pt x="100012" y="209851"/>
                  <a:pt x="100012" y="209851"/>
                </a:cubicBezTo>
                <a:cubicBezTo>
                  <a:pt x="100012" y="209851"/>
                  <a:pt x="101311" y="211138"/>
                  <a:pt x="101311" y="211138"/>
                </a:cubicBezTo>
                <a:cubicBezTo>
                  <a:pt x="101311" y="211138"/>
                  <a:pt x="101311" y="211138"/>
                  <a:pt x="140277" y="208564"/>
                </a:cubicBezTo>
                <a:cubicBezTo>
                  <a:pt x="141576" y="208564"/>
                  <a:pt x="142875" y="208564"/>
                  <a:pt x="142875" y="207276"/>
                </a:cubicBezTo>
                <a:lnTo>
                  <a:pt x="142875" y="166087"/>
                </a:lnTo>
                <a:cubicBezTo>
                  <a:pt x="142875" y="164800"/>
                  <a:pt x="141576" y="164800"/>
                  <a:pt x="140277" y="164800"/>
                </a:cubicBezTo>
                <a:cubicBezTo>
                  <a:pt x="140277" y="164800"/>
                  <a:pt x="140277" y="164800"/>
                  <a:pt x="101311" y="163513"/>
                </a:cubicBezTo>
                <a:cubicBezTo>
                  <a:pt x="101311" y="163513"/>
                  <a:pt x="100012" y="163513"/>
                  <a:pt x="100012" y="163513"/>
                </a:cubicBezTo>
                <a:close/>
                <a:moveTo>
                  <a:pt x="74915" y="163513"/>
                </a:moveTo>
                <a:cubicBezTo>
                  <a:pt x="74915" y="163513"/>
                  <a:pt x="74915" y="163513"/>
                  <a:pt x="50497" y="166159"/>
                </a:cubicBezTo>
                <a:cubicBezTo>
                  <a:pt x="49212" y="166159"/>
                  <a:pt x="49212" y="166159"/>
                  <a:pt x="49212" y="167482"/>
                </a:cubicBezTo>
                <a:cubicBezTo>
                  <a:pt x="49212" y="167482"/>
                  <a:pt x="49212" y="167482"/>
                  <a:pt x="49212" y="207169"/>
                </a:cubicBezTo>
                <a:cubicBezTo>
                  <a:pt x="49212" y="207169"/>
                  <a:pt x="49212" y="208492"/>
                  <a:pt x="50497" y="208492"/>
                </a:cubicBezTo>
                <a:cubicBezTo>
                  <a:pt x="50497" y="208492"/>
                  <a:pt x="50497" y="208492"/>
                  <a:pt x="74915" y="211138"/>
                </a:cubicBezTo>
                <a:cubicBezTo>
                  <a:pt x="74915" y="211138"/>
                  <a:pt x="76200" y="211138"/>
                  <a:pt x="76200" y="211138"/>
                </a:cubicBezTo>
                <a:cubicBezTo>
                  <a:pt x="76200" y="209815"/>
                  <a:pt x="76200" y="209815"/>
                  <a:pt x="76200" y="209815"/>
                </a:cubicBezTo>
                <a:lnTo>
                  <a:pt x="76200" y="164836"/>
                </a:lnTo>
                <a:cubicBezTo>
                  <a:pt x="76200" y="164836"/>
                  <a:pt x="76200" y="164836"/>
                  <a:pt x="76200" y="163513"/>
                </a:cubicBezTo>
                <a:cubicBezTo>
                  <a:pt x="76200" y="163513"/>
                  <a:pt x="74915" y="163513"/>
                  <a:pt x="74915" y="163513"/>
                </a:cubicBezTo>
                <a:close/>
                <a:moveTo>
                  <a:pt x="288925" y="127000"/>
                </a:moveTo>
                <a:cubicBezTo>
                  <a:pt x="288925" y="128343"/>
                  <a:pt x="288925" y="128343"/>
                  <a:pt x="288925" y="129687"/>
                </a:cubicBezTo>
                <a:lnTo>
                  <a:pt x="288925" y="159238"/>
                </a:lnTo>
                <a:cubicBezTo>
                  <a:pt x="288925" y="159238"/>
                  <a:pt x="288925" y="160582"/>
                  <a:pt x="290195" y="160582"/>
                </a:cubicBezTo>
                <a:cubicBezTo>
                  <a:pt x="290195" y="160582"/>
                  <a:pt x="290195" y="160582"/>
                  <a:pt x="306705" y="161925"/>
                </a:cubicBezTo>
                <a:cubicBezTo>
                  <a:pt x="306705" y="161925"/>
                  <a:pt x="307975" y="161925"/>
                  <a:pt x="307975" y="161925"/>
                </a:cubicBezTo>
                <a:cubicBezTo>
                  <a:pt x="307975" y="160582"/>
                  <a:pt x="307975" y="160582"/>
                  <a:pt x="307975" y="160582"/>
                </a:cubicBezTo>
                <a:cubicBezTo>
                  <a:pt x="307975" y="160582"/>
                  <a:pt x="307975" y="160582"/>
                  <a:pt x="307975" y="132373"/>
                </a:cubicBezTo>
                <a:cubicBezTo>
                  <a:pt x="307975" y="131030"/>
                  <a:pt x="307975" y="129687"/>
                  <a:pt x="306705" y="129687"/>
                </a:cubicBezTo>
                <a:cubicBezTo>
                  <a:pt x="306705" y="129687"/>
                  <a:pt x="306705" y="129687"/>
                  <a:pt x="290195" y="127000"/>
                </a:cubicBezTo>
                <a:cubicBezTo>
                  <a:pt x="290195" y="127000"/>
                  <a:pt x="288925" y="127000"/>
                  <a:pt x="288925" y="127000"/>
                </a:cubicBezTo>
                <a:close/>
                <a:moveTo>
                  <a:pt x="260350" y="123542"/>
                </a:moveTo>
                <a:cubicBezTo>
                  <a:pt x="260350" y="123542"/>
                  <a:pt x="260350" y="124846"/>
                  <a:pt x="260350" y="124846"/>
                </a:cubicBezTo>
                <a:cubicBezTo>
                  <a:pt x="260350" y="124846"/>
                  <a:pt x="260350" y="124846"/>
                  <a:pt x="260350" y="156143"/>
                </a:cubicBezTo>
                <a:cubicBezTo>
                  <a:pt x="260350" y="157447"/>
                  <a:pt x="260350" y="157447"/>
                  <a:pt x="261584" y="157447"/>
                </a:cubicBezTo>
                <a:cubicBezTo>
                  <a:pt x="261584" y="157447"/>
                  <a:pt x="261584" y="157447"/>
                  <a:pt x="280105" y="158751"/>
                </a:cubicBezTo>
                <a:cubicBezTo>
                  <a:pt x="280105" y="158751"/>
                  <a:pt x="281340" y="158751"/>
                  <a:pt x="281340" y="158751"/>
                </a:cubicBezTo>
                <a:cubicBezTo>
                  <a:pt x="281340" y="158751"/>
                  <a:pt x="282575" y="157447"/>
                  <a:pt x="282575" y="157447"/>
                </a:cubicBezTo>
                <a:lnTo>
                  <a:pt x="282575" y="127454"/>
                </a:lnTo>
                <a:cubicBezTo>
                  <a:pt x="282575" y="127454"/>
                  <a:pt x="281340" y="126150"/>
                  <a:pt x="280105" y="126150"/>
                </a:cubicBezTo>
                <a:cubicBezTo>
                  <a:pt x="280105" y="126150"/>
                  <a:pt x="280105" y="126150"/>
                  <a:pt x="261584" y="123542"/>
                </a:cubicBezTo>
                <a:cubicBezTo>
                  <a:pt x="261584" y="122238"/>
                  <a:pt x="261584" y="123542"/>
                  <a:pt x="260350" y="123542"/>
                </a:cubicBezTo>
                <a:close/>
                <a:moveTo>
                  <a:pt x="29210" y="115590"/>
                </a:moveTo>
                <a:cubicBezTo>
                  <a:pt x="29210" y="115590"/>
                  <a:pt x="29210" y="115590"/>
                  <a:pt x="13970" y="120749"/>
                </a:cubicBezTo>
                <a:cubicBezTo>
                  <a:pt x="12700" y="120749"/>
                  <a:pt x="12700" y="122039"/>
                  <a:pt x="12700" y="122039"/>
                </a:cubicBezTo>
                <a:cubicBezTo>
                  <a:pt x="12700" y="122039"/>
                  <a:pt x="12700" y="122039"/>
                  <a:pt x="12700" y="154285"/>
                </a:cubicBezTo>
                <a:cubicBezTo>
                  <a:pt x="12700" y="154285"/>
                  <a:pt x="12700" y="155575"/>
                  <a:pt x="12700" y="155575"/>
                </a:cubicBezTo>
                <a:cubicBezTo>
                  <a:pt x="13970" y="155575"/>
                  <a:pt x="13970" y="155575"/>
                  <a:pt x="13970" y="155575"/>
                </a:cubicBezTo>
                <a:cubicBezTo>
                  <a:pt x="13970" y="155575"/>
                  <a:pt x="13970" y="155575"/>
                  <a:pt x="30480" y="152995"/>
                </a:cubicBezTo>
                <a:cubicBezTo>
                  <a:pt x="31750" y="152995"/>
                  <a:pt x="31750" y="152995"/>
                  <a:pt x="31750" y="151705"/>
                </a:cubicBezTo>
                <a:lnTo>
                  <a:pt x="31750" y="116880"/>
                </a:lnTo>
                <a:cubicBezTo>
                  <a:pt x="31750" y="115590"/>
                  <a:pt x="31750" y="115590"/>
                  <a:pt x="31750" y="115590"/>
                </a:cubicBezTo>
                <a:cubicBezTo>
                  <a:pt x="30480" y="114300"/>
                  <a:pt x="30480" y="114300"/>
                  <a:pt x="29210" y="115590"/>
                </a:cubicBezTo>
                <a:close/>
                <a:moveTo>
                  <a:pt x="158162" y="104775"/>
                </a:moveTo>
                <a:cubicBezTo>
                  <a:pt x="156868" y="104775"/>
                  <a:pt x="156868" y="104775"/>
                  <a:pt x="156868" y="106098"/>
                </a:cubicBezTo>
                <a:cubicBezTo>
                  <a:pt x="155575" y="106098"/>
                  <a:pt x="155575" y="106098"/>
                  <a:pt x="155575" y="107421"/>
                </a:cubicBezTo>
                <a:cubicBezTo>
                  <a:pt x="155575" y="107421"/>
                  <a:pt x="155575" y="107421"/>
                  <a:pt x="155575" y="147108"/>
                </a:cubicBezTo>
                <a:cubicBezTo>
                  <a:pt x="155575" y="148431"/>
                  <a:pt x="156868" y="149754"/>
                  <a:pt x="156868" y="149754"/>
                </a:cubicBezTo>
                <a:cubicBezTo>
                  <a:pt x="156868" y="149754"/>
                  <a:pt x="156868" y="149754"/>
                  <a:pt x="189206" y="152400"/>
                </a:cubicBezTo>
                <a:cubicBezTo>
                  <a:pt x="189206" y="152400"/>
                  <a:pt x="189206" y="152400"/>
                  <a:pt x="190500" y="151077"/>
                </a:cubicBezTo>
                <a:cubicBezTo>
                  <a:pt x="190500" y="151077"/>
                  <a:pt x="190500" y="151077"/>
                  <a:pt x="190500" y="149754"/>
                </a:cubicBezTo>
                <a:lnTo>
                  <a:pt x="190500" y="112712"/>
                </a:lnTo>
                <a:cubicBezTo>
                  <a:pt x="190500" y="111390"/>
                  <a:pt x="190500" y="110067"/>
                  <a:pt x="189206" y="110067"/>
                </a:cubicBezTo>
                <a:cubicBezTo>
                  <a:pt x="189206" y="110067"/>
                  <a:pt x="189206" y="110067"/>
                  <a:pt x="158162" y="104775"/>
                </a:cubicBezTo>
                <a:close/>
                <a:moveTo>
                  <a:pt x="74915" y="99735"/>
                </a:moveTo>
                <a:cubicBezTo>
                  <a:pt x="74915" y="99735"/>
                  <a:pt x="74915" y="99735"/>
                  <a:pt x="50497" y="107593"/>
                </a:cubicBezTo>
                <a:cubicBezTo>
                  <a:pt x="49212" y="107593"/>
                  <a:pt x="49212" y="108903"/>
                  <a:pt x="49212" y="110212"/>
                </a:cubicBezTo>
                <a:cubicBezTo>
                  <a:pt x="49212" y="110212"/>
                  <a:pt x="49212" y="110212"/>
                  <a:pt x="49212" y="148194"/>
                </a:cubicBezTo>
                <a:cubicBezTo>
                  <a:pt x="49212" y="149503"/>
                  <a:pt x="49212" y="149503"/>
                  <a:pt x="49212" y="149503"/>
                </a:cubicBezTo>
                <a:cubicBezTo>
                  <a:pt x="50497" y="150813"/>
                  <a:pt x="50497" y="150813"/>
                  <a:pt x="50497" y="150813"/>
                </a:cubicBezTo>
                <a:cubicBezTo>
                  <a:pt x="50497" y="150813"/>
                  <a:pt x="50497" y="150813"/>
                  <a:pt x="74915" y="145574"/>
                </a:cubicBezTo>
                <a:cubicBezTo>
                  <a:pt x="76200" y="145574"/>
                  <a:pt x="76200" y="145574"/>
                  <a:pt x="76200" y="144264"/>
                </a:cubicBezTo>
                <a:cubicBezTo>
                  <a:pt x="76200" y="144264"/>
                  <a:pt x="76200" y="144264"/>
                  <a:pt x="76200" y="101044"/>
                </a:cubicBezTo>
                <a:cubicBezTo>
                  <a:pt x="76200" y="99735"/>
                  <a:pt x="76200" y="99735"/>
                  <a:pt x="76200" y="99735"/>
                </a:cubicBezTo>
                <a:cubicBezTo>
                  <a:pt x="74915" y="98425"/>
                  <a:pt x="74915" y="98425"/>
                  <a:pt x="74915" y="99735"/>
                </a:cubicBezTo>
                <a:close/>
                <a:moveTo>
                  <a:pt x="215322" y="98425"/>
                </a:moveTo>
                <a:cubicBezTo>
                  <a:pt x="215322" y="98425"/>
                  <a:pt x="214024" y="98425"/>
                  <a:pt x="214024" y="99695"/>
                </a:cubicBezTo>
                <a:cubicBezTo>
                  <a:pt x="214024" y="99695"/>
                  <a:pt x="212725" y="99695"/>
                  <a:pt x="212725" y="100965"/>
                </a:cubicBezTo>
                <a:cubicBezTo>
                  <a:pt x="212725" y="100965"/>
                  <a:pt x="212725" y="100965"/>
                  <a:pt x="212725" y="151765"/>
                </a:cubicBezTo>
                <a:cubicBezTo>
                  <a:pt x="212725" y="153035"/>
                  <a:pt x="214024" y="153035"/>
                  <a:pt x="215322" y="153035"/>
                </a:cubicBezTo>
                <a:cubicBezTo>
                  <a:pt x="215322" y="153035"/>
                  <a:pt x="215322" y="153035"/>
                  <a:pt x="238702" y="155575"/>
                </a:cubicBezTo>
                <a:cubicBezTo>
                  <a:pt x="238702" y="155575"/>
                  <a:pt x="238702" y="155575"/>
                  <a:pt x="240001" y="155575"/>
                </a:cubicBezTo>
                <a:cubicBezTo>
                  <a:pt x="240001" y="155575"/>
                  <a:pt x="240001" y="155575"/>
                  <a:pt x="241300" y="155575"/>
                </a:cubicBezTo>
                <a:cubicBezTo>
                  <a:pt x="241300" y="154305"/>
                  <a:pt x="241300" y="154305"/>
                  <a:pt x="241300" y="153035"/>
                </a:cubicBezTo>
                <a:lnTo>
                  <a:pt x="241300" y="106045"/>
                </a:lnTo>
                <a:cubicBezTo>
                  <a:pt x="241300" y="104775"/>
                  <a:pt x="241300" y="103505"/>
                  <a:pt x="240001" y="103505"/>
                </a:cubicBezTo>
                <a:cubicBezTo>
                  <a:pt x="240001" y="103505"/>
                  <a:pt x="240001" y="103505"/>
                  <a:pt x="215322" y="98425"/>
                </a:cubicBezTo>
                <a:close/>
                <a:moveTo>
                  <a:pt x="101311" y="96838"/>
                </a:moveTo>
                <a:cubicBezTo>
                  <a:pt x="101311" y="96838"/>
                  <a:pt x="101311" y="96838"/>
                  <a:pt x="100012" y="98108"/>
                </a:cubicBezTo>
                <a:cubicBezTo>
                  <a:pt x="100012" y="98108"/>
                  <a:pt x="100012" y="98108"/>
                  <a:pt x="100012" y="99378"/>
                </a:cubicBezTo>
                <a:cubicBezTo>
                  <a:pt x="100012" y="99378"/>
                  <a:pt x="100012" y="99378"/>
                  <a:pt x="100012" y="142558"/>
                </a:cubicBezTo>
                <a:cubicBezTo>
                  <a:pt x="100012" y="143828"/>
                  <a:pt x="100012" y="143828"/>
                  <a:pt x="101311" y="143828"/>
                </a:cubicBezTo>
                <a:cubicBezTo>
                  <a:pt x="101311" y="143828"/>
                  <a:pt x="101311" y="143828"/>
                  <a:pt x="140277" y="147638"/>
                </a:cubicBezTo>
                <a:cubicBezTo>
                  <a:pt x="141576" y="147638"/>
                  <a:pt x="141576" y="147638"/>
                  <a:pt x="141576" y="146368"/>
                </a:cubicBezTo>
                <a:cubicBezTo>
                  <a:pt x="141576" y="146368"/>
                  <a:pt x="142875" y="146368"/>
                  <a:pt x="142875" y="145098"/>
                </a:cubicBezTo>
                <a:lnTo>
                  <a:pt x="142875" y="105728"/>
                </a:lnTo>
                <a:cubicBezTo>
                  <a:pt x="142875" y="104458"/>
                  <a:pt x="141576" y="103188"/>
                  <a:pt x="140277" y="103188"/>
                </a:cubicBezTo>
                <a:cubicBezTo>
                  <a:pt x="140277" y="103188"/>
                  <a:pt x="140277" y="103188"/>
                  <a:pt x="101311" y="96838"/>
                </a:cubicBezTo>
                <a:close/>
                <a:moveTo>
                  <a:pt x="288925" y="84138"/>
                </a:moveTo>
                <a:cubicBezTo>
                  <a:pt x="288925" y="85442"/>
                  <a:pt x="288925" y="85442"/>
                  <a:pt x="288925" y="85442"/>
                </a:cubicBezTo>
                <a:lnTo>
                  <a:pt x="288925" y="115435"/>
                </a:lnTo>
                <a:cubicBezTo>
                  <a:pt x="288925" y="115435"/>
                  <a:pt x="288925" y="116739"/>
                  <a:pt x="290195" y="116739"/>
                </a:cubicBezTo>
                <a:cubicBezTo>
                  <a:pt x="290195" y="116739"/>
                  <a:pt x="290195" y="116739"/>
                  <a:pt x="305435" y="120651"/>
                </a:cubicBezTo>
                <a:cubicBezTo>
                  <a:pt x="306705" y="120651"/>
                  <a:pt x="306705" y="120651"/>
                  <a:pt x="306705" y="120651"/>
                </a:cubicBezTo>
                <a:cubicBezTo>
                  <a:pt x="306705" y="120651"/>
                  <a:pt x="306705" y="119347"/>
                  <a:pt x="307975" y="119347"/>
                </a:cubicBezTo>
                <a:cubicBezTo>
                  <a:pt x="307975" y="119347"/>
                  <a:pt x="307975" y="119347"/>
                  <a:pt x="307975" y="118043"/>
                </a:cubicBezTo>
                <a:cubicBezTo>
                  <a:pt x="307975" y="118043"/>
                  <a:pt x="307975" y="118043"/>
                  <a:pt x="307975" y="90658"/>
                </a:cubicBezTo>
                <a:cubicBezTo>
                  <a:pt x="307975" y="90658"/>
                  <a:pt x="307975" y="89354"/>
                  <a:pt x="306705" y="89354"/>
                </a:cubicBezTo>
                <a:cubicBezTo>
                  <a:pt x="306705" y="89354"/>
                  <a:pt x="306705" y="89354"/>
                  <a:pt x="290195" y="84138"/>
                </a:cubicBezTo>
                <a:cubicBezTo>
                  <a:pt x="290195" y="84138"/>
                  <a:pt x="288925" y="84138"/>
                  <a:pt x="288925" y="84138"/>
                </a:cubicBezTo>
                <a:close/>
                <a:moveTo>
                  <a:pt x="260350" y="77788"/>
                </a:moveTo>
                <a:cubicBezTo>
                  <a:pt x="260350" y="77788"/>
                  <a:pt x="260350" y="79058"/>
                  <a:pt x="260350" y="79058"/>
                </a:cubicBezTo>
                <a:cubicBezTo>
                  <a:pt x="260350" y="79058"/>
                  <a:pt x="260350" y="79058"/>
                  <a:pt x="260350" y="109538"/>
                </a:cubicBezTo>
                <a:cubicBezTo>
                  <a:pt x="260350" y="110808"/>
                  <a:pt x="260350" y="110808"/>
                  <a:pt x="261584" y="110808"/>
                </a:cubicBezTo>
                <a:cubicBezTo>
                  <a:pt x="261584" y="110808"/>
                  <a:pt x="261584" y="110808"/>
                  <a:pt x="280105" y="115888"/>
                </a:cubicBezTo>
                <a:cubicBezTo>
                  <a:pt x="280105" y="115888"/>
                  <a:pt x="281340" y="114618"/>
                  <a:pt x="281340" y="114618"/>
                </a:cubicBezTo>
                <a:cubicBezTo>
                  <a:pt x="281340" y="114618"/>
                  <a:pt x="282575" y="114618"/>
                  <a:pt x="282575" y="113348"/>
                </a:cubicBezTo>
                <a:cubicBezTo>
                  <a:pt x="282575" y="113348"/>
                  <a:pt x="282575" y="113348"/>
                  <a:pt x="282575" y="85408"/>
                </a:cubicBezTo>
                <a:cubicBezTo>
                  <a:pt x="282575" y="84138"/>
                  <a:pt x="281340" y="82868"/>
                  <a:pt x="281340" y="82868"/>
                </a:cubicBezTo>
                <a:cubicBezTo>
                  <a:pt x="281340" y="82868"/>
                  <a:pt x="281340" y="82868"/>
                  <a:pt x="262819" y="77788"/>
                </a:cubicBezTo>
                <a:cubicBezTo>
                  <a:pt x="261584" y="77788"/>
                  <a:pt x="261584" y="77788"/>
                  <a:pt x="260350" y="77788"/>
                </a:cubicBezTo>
                <a:close/>
                <a:moveTo>
                  <a:pt x="29210" y="63500"/>
                </a:moveTo>
                <a:cubicBezTo>
                  <a:pt x="29210" y="63500"/>
                  <a:pt x="29210" y="63500"/>
                  <a:pt x="12700" y="73731"/>
                </a:cubicBezTo>
                <a:cubicBezTo>
                  <a:pt x="12700" y="73731"/>
                  <a:pt x="12700" y="75009"/>
                  <a:pt x="12700" y="75009"/>
                </a:cubicBezTo>
                <a:cubicBezTo>
                  <a:pt x="12700" y="75009"/>
                  <a:pt x="12700" y="75009"/>
                  <a:pt x="12700" y="106980"/>
                </a:cubicBezTo>
                <a:cubicBezTo>
                  <a:pt x="12700" y="108259"/>
                  <a:pt x="12700" y="108259"/>
                  <a:pt x="12700" y="108259"/>
                </a:cubicBezTo>
                <a:cubicBezTo>
                  <a:pt x="13970" y="108259"/>
                  <a:pt x="13970" y="109538"/>
                  <a:pt x="13970" y="109538"/>
                </a:cubicBezTo>
                <a:cubicBezTo>
                  <a:pt x="13970" y="109538"/>
                  <a:pt x="15240" y="108259"/>
                  <a:pt x="15240" y="108259"/>
                </a:cubicBezTo>
                <a:cubicBezTo>
                  <a:pt x="15240" y="108259"/>
                  <a:pt x="15240" y="108259"/>
                  <a:pt x="31750" y="101865"/>
                </a:cubicBezTo>
                <a:cubicBezTo>
                  <a:pt x="31750" y="101865"/>
                  <a:pt x="31750" y="100586"/>
                  <a:pt x="31750" y="99307"/>
                </a:cubicBezTo>
                <a:lnTo>
                  <a:pt x="31750" y="66058"/>
                </a:lnTo>
                <a:cubicBezTo>
                  <a:pt x="31750" y="64779"/>
                  <a:pt x="31750" y="64779"/>
                  <a:pt x="31750" y="63500"/>
                </a:cubicBezTo>
                <a:cubicBezTo>
                  <a:pt x="30480" y="63500"/>
                  <a:pt x="30480" y="63500"/>
                  <a:pt x="29210" y="63500"/>
                </a:cubicBezTo>
                <a:close/>
                <a:moveTo>
                  <a:pt x="156868" y="47625"/>
                </a:moveTo>
                <a:cubicBezTo>
                  <a:pt x="155575" y="47625"/>
                  <a:pt x="155575" y="48920"/>
                  <a:pt x="155575" y="48920"/>
                </a:cubicBezTo>
                <a:cubicBezTo>
                  <a:pt x="155575" y="48920"/>
                  <a:pt x="155575" y="48920"/>
                  <a:pt x="155575" y="89067"/>
                </a:cubicBezTo>
                <a:cubicBezTo>
                  <a:pt x="155575" y="89067"/>
                  <a:pt x="156868" y="90363"/>
                  <a:pt x="156868" y="90363"/>
                </a:cubicBezTo>
                <a:cubicBezTo>
                  <a:pt x="156868" y="90363"/>
                  <a:pt x="156868" y="90363"/>
                  <a:pt x="187913" y="96838"/>
                </a:cubicBezTo>
                <a:cubicBezTo>
                  <a:pt x="187913" y="96838"/>
                  <a:pt x="189206" y="96838"/>
                  <a:pt x="189206" y="96838"/>
                </a:cubicBezTo>
                <a:cubicBezTo>
                  <a:pt x="189206" y="96838"/>
                  <a:pt x="189206" y="96838"/>
                  <a:pt x="190500" y="96838"/>
                </a:cubicBezTo>
                <a:cubicBezTo>
                  <a:pt x="190500" y="95543"/>
                  <a:pt x="190500" y="95543"/>
                  <a:pt x="190500" y="95543"/>
                </a:cubicBezTo>
                <a:cubicBezTo>
                  <a:pt x="190500" y="95543"/>
                  <a:pt x="190500" y="95543"/>
                  <a:pt x="190500" y="57986"/>
                </a:cubicBezTo>
                <a:cubicBezTo>
                  <a:pt x="190500" y="56691"/>
                  <a:pt x="190500" y="56691"/>
                  <a:pt x="189206" y="56691"/>
                </a:cubicBezTo>
                <a:cubicBezTo>
                  <a:pt x="189206" y="56691"/>
                  <a:pt x="189206" y="56691"/>
                  <a:pt x="158162" y="47625"/>
                </a:cubicBezTo>
                <a:cubicBezTo>
                  <a:pt x="156868" y="47625"/>
                  <a:pt x="156868" y="47625"/>
                  <a:pt x="156868" y="47625"/>
                </a:cubicBezTo>
                <a:close/>
                <a:moveTo>
                  <a:pt x="73629" y="34925"/>
                </a:moveTo>
                <a:cubicBezTo>
                  <a:pt x="73629" y="34925"/>
                  <a:pt x="73629" y="34925"/>
                  <a:pt x="49212" y="50511"/>
                </a:cubicBezTo>
                <a:cubicBezTo>
                  <a:pt x="49212" y="50511"/>
                  <a:pt x="49212" y="50511"/>
                  <a:pt x="49212" y="51810"/>
                </a:cubicBezTo>
                <a:cubicBezTo>
                  <a:pt x="49212" y="51810"/>
                  <a:pt x="49212" y="51810"/>
                  <a:pt x="49212" y="90776"/>
                </a:cubicBezTo>
                <a:cubicBezTo>
                  <a:pt x="49212" y="90776"/>
                  <a:pt x="49212" y="92075"/>
                  <a:pt x="49212" y="92075"/>
                </a:cubicBezTo>
                <a:cubicBezTo>
                  <a:pt x="50497" y="92075"/>
                  <a:pt x="50497" y="92075"/>
                  <a:pt x="50497" y="92075"/>
                </a:cubicBezTo>
                <a:cubicBezTo>
                  <a:pt x="50497" y="92075"/>
                  <a:pt x="51782" y="92075"/>
                  <a:pt x="51782" y="92075"/>
                </a:cubicBezTo>
                <a:cubicBezTo>
                  <a:pt x="51782" y="92075"/>
                  <a:pt x="51782" y="92075"/>
                  <a:pt x="76200" y="81684"/>
                </a:cubicBezTo>
                <a:cubicBezTo>
                  <a:pt x="76200" y="80385"/>
                  <a:pt x="76200" y="80385"/>
                  <a:pt x="76200" y="79086"/>
                </a:cubicBezTo>
                <a:lnTo>
                  <a:pt x="76200" y="36224"/>
                </a:lnTo>
                <a:cubicBezTo>
                  <a:pt x="76200" y="36224"/>
                  <a:pt x="76200" y="34925"/>
                  <a:pt x="76200" y="34925"/>
                </a:cubicBezTo>
                <a:cubicBezTo>
                  <a:pt x="74915" y="34925"/>
                  <a:pt x="74915" y="34925"/>
                  <a:pt x="73629" y="34925"/>
                </a:cubicBezTo>
                <a:close/>
                <a:moveTo>
                  <a:pt x="100012" y="30163"/>
                </a:moveTo>
                <a:cubicBezTo>
                  <a:pt x="100012" y="31455"/>
                  <a:pt x="100012" y="31455"/>
                  <a:pt x="100012" y="32747"/>
                </a:cubicBezTo>
                <a:cubicBezTo>
                  <a:pt x="100012" y="32747"/>
                  <a:pt x="100012" y="32747"/>
                  <a:pt x="100012" y="76681"/>
                </a:cubicBezTo>
                <a:cubicBezTo>
                  <a:pt x="100012" y="76681"/>
                  <a:pt x="100012" y="77973"/>
                  <a:pt x="101311" y="77973"/>
                </a:cubicBezTo>
                <a:cubicBezTo>
                  <a:pt x="101311" y="77973"/>
                  <a:pt x="101311" y="77973"/>
                  <a:pt x="140277" y="85726"/>
                </a:cubicBezTo>
                <a:cubicBezTo>
                  <a:pt x="140277" y="85726"/>
                  <a:pt x="141576" y="85726"/>
                  <a:pt x="141576" y="85726"/>
                </a:cubicBezTo>
                <a:cubicBezTo>
                  <a:pt x="141576" y="85726"/>
                  <a:pt x="142875" y="84434"/>
                  <a:pt x="142875" y="84434"/>
                </a:cubicBezTo>
                <a:lnTo>
                  <a:pt x="142875" y="43085"/>
                </a:lnTo>
                <a:cubicBezTo>
                  <a:pt x="142875" y="43085"/>
                  <a:pt x="141576" y="41792"/>
                  <a:pt x="141576" y="41792"/>
                </a:cubicBezTo>
                <a:cubicBezTo>
                  <a:pt x="141576" y="41792"/>
                  <a:pt x="141576" y="41792"/>
                  <a:pt x="102610" y="30163"/>
                </a:cubicBezTo>
                <a:cubicBezTo>
                  <a:pt x="101311" y="30163"/>
                  <a:pt x="101311" y="30163"/>
                  <a:pt x="100012" y="30163"/>
                </a:cubicBezTo>
                <a:close/>
                <a:moveTo>
                  <a:pt x="87846" y="0"/>
                </a:moveTo>
                <a:cubicBezTo>
                  <a:pt x="89138" y="0"/>
                  <a:pt x="90430" y="0"/>
                  <a:pt x="90430" y="0"/>
                </a:cubicBezTo>
                <a:cubicBezTo>
                  <a:pt x="90430" y="0"/>
                  <a:pt x="90430" y="0"/>
                  <a:pt x="204113" y="37667"/>
                </a:cubicBezTo>
                <a:cubicBezTo>
                  <a:pt x="206696" y="38966"/>
                  <a:pt x="207988" y="40265"/>
                  <a:pt x="207988" y="42863"/>
                </a:cubicBezTo>
                <a:cubicBezTo>
                  <a:pt x="207988" y="42863"/>
                  <a:pt x="207988" y="42863"/>
                  <a:pt x="207988" y="70139"/>
                </a:cubicBezTo>
                <a:cubicBezTo>
                  <a:pt x="207988" y="70139"/>
                  <a:pt x="207988" y="70139"/>
                  <a:pt x="248036" y="54552"/>
                </a:cubicBezTo>
                <a:cubicBezTo>
                  <a:pt x="248036" y="54552"/>
                  <a:pt x="249328" y="53253"/>
                  <a:pt x="250619" y="53253"/>
                </a:cubicBezTo>
                <a:cubicBezTo>
                  <a:pt x="251911" y="53253"/>
                  <a:pt x="251911" y="53253"/>
                  <a:pt x="251911" y="53253"/>
                </a:cubicBezTo>
                <a:cubicBezTo>
                  <a:pt x="251911" y="53253"/>
                  <a:pt x="251911" y="53253"/>
                  <a:pt x="315213" y="74035"/>
                </a:cubicBezTo>
                <a:cubicBezTo>
                  <a:pt x="317796" y="75334"/>
                  <a:pt x="319088" y="77932"/>
                  <a:pt x="319088" y="80530"/>
                </a:cubicBezTo>
                <a:cubicBezTo>
                  <a:pt x="319088" y="80530"/>
                  <a:pt x="319088" y="80530"/>
                  <a:pt x="319088" y="266267"/>
                </a:cubicBezTo>
                <a:cubicBezTo>
                  <a:pt x="319088" y="268865"/>
                  <a:pt x="317796" y="271463"/>
                  <a:pt x="315213" y="271463"/>
                </a:cubicBezTo>
                <a:cubicBezTo>
                  <a:pt x="315213" y="271463"/>
                  <a:pt x="315213" y="271463"/>
                  <a:pt x="251911" y="287049"/>
                </a:cubicBezTo>
                <a:cubicBezTo>
                  <a:pt x="251911" y="287049"/>
                  <a:pt x="251911" y="287049"/>
                  <a:pt x="204113" y="300038"/>
                </a:cubicBezTo>
                <a:cubicBezTo>
                  <a:pt x="204113" y="300038"/>
                  <a:pt x="204113" y="300038"/>
                  <a:pt x="89138" y="328613"/>
                </a:cubicBezTo>
                <a:cubicBezTo>
                  <a:pt x="89138" y="328613"/>
                  <a:pt x="89138" y="328613"/>
                  <a:pt x="87846" y="328613"/>
                </a:cubicBezTo>
                <a:cubicBezTo>
                  <a:pt x="86554" y="328613"/>
                  <a:pt x="85262" y="328613"/>
                  <a:pt x="85262" y="328613"/>
                </a:cubicBezTo>
                <a:cubicBezTo>
                  <a:pt x="85262" y="328613"/>
                  <a:pt x="85262" y="328613"/>
                  <a:pt x="2583" y="281854"/>
                </a:cubicBezTo>
                <a:cubicBezTo>
                  <a:pt x="0" y="281854"/>
                  <a:pt x="0" y="279256"/>
                  <a:pt x="0" y="277957"/>
                </a:cubicBezTo>
                <a:cubicBezTo>
                  <a:pt x="0" y="277957"/>
                  <a:pt x="0" y="277957"/>
                  <a:pt x="0" y="64943"/>
                </a:cubicBezTo>
                <a:cubicBezTo>
                  <a:pt x="0" y="63644"/>
                  <a:pt x="0" y="62346"/>
                  <a:pt x="1292" y="61047"/>
                </a:cubicBezTo>
                <a:cubicBezTo>
                  <a:pt x="1292" y="61047"/>
                  <a:pt x="1292" y="61047"/>
                  <a:pt x="85262" y="1299"/>
                </a:cubicBezTo>
                <a:cubicBezTo>
                  <a:pt x="85262" y="1299"/>
                  <a:pt x="86554" y="0"/>
                  <a:pt x="8784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numCol="1" spcCol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pic>
        <p:nvPicPr>
          <p:cNvPr id="75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541440" y="374760"/>
            <a:ext cx="2341080" cy="685080"/>
          </a:xfrm>
          <a:prstGeom prst="rect">
            <a:avLst/>
          </a:prstGeom>
          <a:ln w="0">
            <a:noFill/>
          </a:ln>
        </p:spPr>
      </p:pic>
      <p:sp>
        <p:nvSpPr>
          <p:cNvPr id="76" name="椭圆 41"/>
          <p:cNvSpPr/>
          <p:nvPr/>
        </p:nvSpPr>
        <p:spPr>
          <a:xfrm>
            <a:off x="9722880" y="6140160"/>
            <a:ext cx="376920" cy="376920"/>
          </a:xfrm>
          <a:prstGeom prst="ellipse">
            <a:avLst/>
          </a:prstGeom>
          <a:solidFill>
            <a:srgbClr val="00A9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numCol="1" spcCol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77" name="椭圆 42"/>
          <p:cNvSpPr/>
          <p:nvPr/>
        </p:nvSpPr>
        <p:spPr>
          <a:xfrm>
            <a:off x="10331280" y="6140160"/>
            <a:ext cx="376920" cy="376920"/>
          </a:xfrm>
          <a:prstGeom prst="ellipse">
            <a:avLst/>
          </a:prstGeom>
          <a:solidFill>
            <a:srgbClr val="8CC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numCol="1" spcCol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78" name="椭圆 43"/>
          <p:cNvSpPr/>
          <p:nvPr/>
        </p:nvSpPr>
        <p:spPr>
          <a:xfrm>
            <a:off x="10940040" y="6140160"/>
            <a:ext cx="376920" cy="376920"/>
          </a:xfrm>
          <a:prstGeom prst="ellipse">
            <a:avLst/>
          </a:prstGeom>
          <a:solidFill>
            <a:srgbClr val="FF8F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numCol="1" spcCol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79" name="椭圆 11"/>
          <p:cNvSpPr/>
          <p:nvPr/>
        </p:nvSpPr>
        <p:spPr>
          <a:xfrm>
            <a:off x="9813600" y="6227640"/>
            <a:ext cx="195480" cy="201600"/>
          </a:xfrm>
          <a:custGeom>
            <a:gdLst>
              <a:gd name="textAreaLeft" fmla="*/ 0 w 195480"/>
              <a:gd name="textAreaRight" fmla="*/ 195840 w 195480"/>
              <a:gd name="textAreaTop" fmla="*/ 0 h 201600"/>
              <a:gd name="textAreaBottom" fmla="*/ 201960 h 201600"/>
            </a:gdLst>
            <a:rect l="textAreaLeft" t="textAreaTop" r="textAreaRight" b="textAreaBottom"/>
            <a:pathLst>
              <a:path w="327026" h="337100">
                <a:moveTo>
                  <a:pt x="157951" y="134938"/>
                </a:moveTo>
                <a:cubicBezTo>
                  <a:pt x="157951" y="134938"/>
                  <a:pt x="157951" y="134938"/>
                  <a:pt x="327026" y="239958"/>
                </a:cubicBezTo>
                <a:cubicBezTo>
                  <a:pt x="327026" y="239958"/>
                  <a:pt x="327026" y="239958"/>
                  <a:pt x="259660" y="254398"/>
                </a:cubicBezTo>
                <a:lnTo>
                  <a:pt x="295325" y="305595"/>
                </a:lnTo>
                <a:cubicBezTo>
                  <a:pt x="301929" y="316097"/>
                  <a:pt x="300608" y="327911"/>
                  <a:pt x="292683" y="334475"/>
                </a:cubicBezTo>
                <a:cubicBezTo>
                  <a:pt x="283436" y="339726"/>
                  <a:pt x="271548" y="337101"/>
                  <a:pt x="263623" y="326599"/>
                </a:cubicBezTo>
                <a:cubicBezTo>
                  <a:pt x="263623" y="326599"/>
                  <a:pt x="263623" y="326599"/>
                  <a:pt x="227959" y="275402"/>
                </a:cubicBezTo>
                <a:cubicBezTo>
                  <a:pt x="227959" y="275402"/>
                  <a:pt x="227959" y="275402"/>
                  <a:pt x="192294" y="333162"/>
                </a:cubicBezTo>
                <a:cubicBezTo>
                  <a:pt x="192294" y="333162"/>
                  <a:pt x="192294" y="333162"/>
                  <a:pt x="153988" y="137564"/>
                </a:cubicBezTo>
                <a:cubicBezTo>
                  <a:pt x="153988" y="137564"/>
                  <a:pt x="153988" y="137564"/>
                  <a:pt x="157951" y="134938"/>
                </a:cubicBezTo>
                <a:close/>
                <a:moveTo>
                  <a:pt x="287448" y="96838"/>
                </a:moveTo>
                <a:cubicBezTo>
                  <a:pt x="280879" y="99436"/>
                  <a:pt x="272996" y="103332"/>
                  <a:pt x="270368" y="108528"/>
                </a:cubicBezTo>
                <a:cubicBezTo>
                  <a:pt x="265113" y="117620"/>
                  <a:pt x="271682" y="143597"/>
                  <a:pt x="280879" y="150092"/>
                </a:cubicBezTo>
                <a:cubicBezTo>
                  <a:pt x="292703" y="159184"/>
                  <a:pt x="299272" y="170873"/>
                  <a:pt x="301899" y="182563"/>
                </a:cubicBezTo>
                <a:cubicBezTo>
                  <a:pt x="303213" y="176069"/>
                  <a:pt x="303213" y="168276"/>
                  <a:pt x="303213" y="161781"/>
                </a:cubicBezTo>
                <a:cubicBezTo>
                  <a:pt x="303213" y="138402"/>
                  <a:pt x="297958" y="116321"/>
                  <a:pt x="287448" y="96838"/>
                </a:cubicBezTo>
                <a:close/>
                <a:moveTo>
                  <a:pt x="160474" y="0"/>
                </a:moveTo>
                <a:cubicBezTo>
                  <a:pt x="249918" y="0"/>
                  <a:pt x="322263" y="72405"/>
                  <a:pt x="322263" y="161925"/>
                </a:cubicBezTo>
                <a:cubicBezTo>
                  <a:pt x="322263" y="179039"/>
                  <a:pt x="319632" y="196153"/>
                  <a:pt x="314371" y="211951"/>
                </a:cubicBezTo>
                <a:cubicBezTo>
                  <a:pt x="314371" y="211951"/>
                  <a:pt x="314371" y="211951"/>
                  <a:pt x="242026" y="165875"/>
                </a:cubicBezTo>
                <a:cubicBezTo>
                  <a:pt x="247288" y="157976"/>
                  <a:pt x="257811" y="147444"/>
                  <a:pt x="259126" y="139545"/>
                </a:cubicBezTo>
                <a:cubicBezTo>
                  <a:pt x="260441" y="127697"/>
                  <a:pt x="251234" y="97418"/>
                  <a:pt x="244657" y="94785"/>
                </a:cubicBezTo>
                <a:cubicBezTo>
                  <a:pt x="238080" y="90836"/>
                  <a:pt x="218350" y="71089"/>
                  <a:pt x="203881" y="63190"/>
                </a:cubicBezTo>
                <a:cubicBezTo>
                  <a:pt x="193358" y="57924"/>
                  <a:pt x="188096" y="36861"/>
                  <a:pt x="186781" y="22380"/>
                </a:cubicBezTo>
                <a:cubicBezTo>
                  <a:pt x="177574" y="21063"/>
                  <a:pt x="169681" y="19747"/>
                  <a:pt x="160474" y="19747"/>
                </a:cubicBezTo>
                <a:cubicBezTo>
                  <a:pt x="128905" y="19747"/>
                  <a:pt x="98652" y="30279"/>
                  <a:pt x="74975" y="48709"/>
                </a:cubicBezTo>
                <a:cubicBezTo>
                  <a:pt x="81552" y="59241"/>
                  <a:pt x="93390" y="78988"/>
                  <a:pt x="86814" y="86886"/>
                </a:cubicBezTo>
                <a:cubicBezTo>
                  <a:pt x="78921" y="100051"/>
                  <a:pt x="53930" y="100051"/>
                  <a:pt x="53930" y="111899"/>
                </a:cubicBezTo>
                <a:cubicBezTo>
                  <a:pt x="53930" y="123747"/>
                  <a:pt x="52614" y="135596"/>
                  <a:pt x="53930" y="140862"/>
                </a:cubicBezTo>
                <a:cubicBezTo>
                  <a:pt x="55245" y="146128"/>
                  <a:pt x="69714" y="150077"/>
                  <a:pt x="59191" y="157976"/>
                </a:cubicBezTo>
                <a:cubicBezTo>
                  <a:pt x="52614" y="164558"/>
                  <a:pt x="32884" y="175090"/>
                  <a:pt x="21046" y="181672"/>
                </a:cubicBezTo>
                <a:cubicBezTo>
                  <a:pt x="22361" y="197470"/>
                  <a:pt x="27622" y="213267"/>
                  <a:pt x="35515" y="227748"/>
                </a:cubicBezTo>
                <a:cubicBezTo>
                  <a:pt x="38145" y="219850"/>
                  <a:pt x="49984" y="192204"/>
                  <a:pt x="59191" y="190887"/>
                </a:cubicBezTo>
                <a:cubicBezTo>
                  <a:pt x="69714" y="188254"/>
                  <a:pt x="78921" y="185621"/>
                  <a:pt x="89444" y="198786"/>
                </a:cubicBezTo>
                <a:cubicBezTo>
                  <a:pt x="99967" y="211951"/>
                  <a:pt x="114436" y="215900"/>
                  <a:pt x="122328" y="215900"/>
                </a:cubicBezTo>
                <a:cubicBezTo>
                  <a:pt x="130220" y="215900"/>
                  <a:pt x="121013" y="243546"/>
                  <a:pt x="96021" y="248812"/>
                </a:cubicBezTo>
                <a:cubicBezTo>
                  <a:pt x="72345" y="252761"/>
                  <a:pt x="106544" y="283040"/>
                  <a:pt x="86814" y="283040"/>
                </a:cubicBezTo>
                <a:cubicBezTo>
                  <a:pt x="109175" y="296204"/>
                  <a:pt x="134167" y="304103"/>
                  <a:pt x="160474" y="304103"/>
                </a:cubicBezTo>
                <a:cubicBezTo>
                  <a:pt x="163105" y="304103"/>
                  <a:pt x="165735" y="302787"/>
                  <a:pt x="167051" y="302787"/>
                </a:cubicBezTo>
                <a:cubicBezTo>
                  <a:pt x="167051" y="302787"/>
                  <a:pt x="167051" y="302787"/>
                  <a:pt x="170997" y="322534"/>
                </a:cubicBezTo>
                <a:cubicBezTo>
                  <a:pt x="168366" y="322534"/>
                  <a:pt x="164420" y="323850"/>
                  <a:pt x="160474" y="323850"/>
                </a:cubicBezTo>
                <a:cubicBezTo>
                  <a:pt x="72345" y="323850"/>
                  <a:pt x="0" y="251445"/>
                  <a:pt x="0" y="161925"/>
                </a:cubicBezTo>
                <a:cubicBezTo>
                  <a:pt x="0" y="72405"/>
                  <a:pt x="72345" y="0"/>
                  <a:pt x="1604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numCol="1" spcCol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80" name="椭圆 23"/>
          <p:cNvSpPr/>
          <p:nvPr/>
        </p:nvSpPr>
        <p:spPr>
          <a:xfrm>
            <a:off x="10419120" y="6234480"/>
            <a:ext cx="201600" cy="188280"/>
          </a:xfrm>
          <a:custGeom>
            <a:gdLst>
              <a:gd name="textAreaLeft" fmla="*/ 0 w 201600"/>
              <a:gd name="textAreaRight" fmla="*/ 201960 w 201600"/>
              <a:gd name="textAreaTop" fmla="*/ 0 h 188280"/>
              <a:gd name="textAreaBottom" fmla="*/ 188640 h 188280"/>
            </a:gdLst>
            <a:rect l="textAreaLeft" t="textAreaTop" r="textAreaRight" b="textAreaBottom"/>
            <a:pathLst>
              <a:path w="338138" h="315913">
                <a:moveTo>
                  <a:pt x="159472" y="265112"/>
                </a:moveTo>
                <a:cubicBezTo>
                  <a:pt x="159472" y="265112"/>
                  <a:pt x="155575" y="265112"/>
                  <a:pt x="155575" y="269194"/>
                </a:cubicBezTo>
                <a:cubicBezTo>
                  <a:pt x="155575" y="269194"/>
                  <a:pt x="155575" y="269194"/>
                  <a:pt x="155575" y="289605"/>
                </a:cubicBezTo>
                <a:cubicBezTo>
                  <a:pt x="155575" y="292326"/>
                  <a:pt x="155575" y="293687"/>
                  <a:pt x="158173" y="293687"/>
                </a:cubicBezTo>
                <a:cubicBezTo>
                  <a:pt x="158173" y="293687"/>
                  <a:pt x="158173" y="293687"/>
                  <a:pt x="181553" y="293687"/>
                </a:cubicBezTo>
                <a:cubicBezTo>
                  <a:pt x="182851" y="293687"/>
                  <a:pt x="184150" y="292326"/>
                  <a:pt x="184150" y="290966"/>
                </a:cubicBezTo>
                <a:cubicBezTo>
                  <a:pt x="184150" y="290966"/>
                  <a:pt x="184150" y="290966"/>
                  <a:pt x="184150" y="269194"/>
                </a:cubicBezTo>
                <a:cubicBezTo>
                  <a:pt x="184150" y="265112"/>
                  <a:pt x="181553" y="265112"/>
                  <a:pt x="181553" y="265112"/>
                </a:cubicBezTo>
                <a:cubicBezTo>
                  <a:pt x="181553" y="265112"/>
                  <a:pt x="181553" y="265112"/>
                  <a:pt x="159472" y="265112"/>
                </a:cubicBezTo>
                <a:close/>
                <a:moveTo>
                  <a:pt x="169069" y="222250"/>
                </a:moveTo>
                <a:cubicBezTo>
                  <a:pt x="161616" y="222250"/>
                  <a:pt x="155575" y="228291"/>
                  <a:pt x="155575" y="235744"/>
                </a:cubicBezTo>
                <a:cubicBezTo>
                  <a:pt x="155575" y="243197"/>
                  <a:pt x="161616" y="249238"/>
                  <a:pt x="169069" y="249238"/>
                </a:cubicBezTo>
                <a:cubicBezTo>
                  <a:pt x="176522" y="249238"/>
                  <a:pt x="182563" y="243197"/>
                  <a:pt x="182563" y="235744"/>
                </a:cubicBezTo>
                <a:cubicBezTo>
                  <a:pt x="182563" y="228291"/>
                  <a:pt x="176522" y="222250"/>
                  <a:pt x="169069" y="222250"/>
                </a:cubicBezTo>
                <a:close/>
                <a:moveTo>
                  <a:pt x="145852" y="55033"/>
                </a:moveTo>
                <a:cubicBezTo>
                  <a:pt x="149803" y="52387"/>
                  <a:pt x="155071" y="52387"/>
                  <a:pt x="157704" y="56356"/>
                </a:cubicBezTo>
                <a:cubicBezTo>
                  <a:pt x="160338" y="60325"/>
                  <a:pt x="159021" y="65616"/>
                  <a:pt x="156388" y="68262"/>
                </a:cubicBezTo>
                <a:cubicBezTo>
                  <a:pt x="57619" y="137054"/>
                  <a:pt x="57619" y="137054"/>
                  <a:pt x="57619" y="137054"/>
                </a:cubicBezTo>
                <a:cubicBezTo>
                  <a:pt x="56302" y="138377"/>
                  <a:pt x="54986" y="139700"/>
                  <a:pt x="53669" y="139700"/>
                </a:cubicBezTo>
                <a:cubicBezTo>
                  <a:pt x="51035" y="139700"/>
                  <a:pt x="48401" y="138377"/>
                  <a:pt x="47084" y="135731"/>
                </a:cubicBezTo>
                <a:cubicBezTo>
                  <a:pt x="44450" y="131762"/>
                  <a:pt x="44450" y="126471"/>
                  <a:pt x="48401" y="123825"/>
                </a:cubicBezTo>
                <a:cubicBezTo>
                  <a:pt x="145852" y="55033"/>
                  <a:pt x="145852" y="55033"/>
                  <a:pt x="145852" y="55033"/>
                </a:cubicBezTo>
                <a:close/>
                <a:moveTo>
                  <a:pt x="88577" y="47055"/>
                </a:moveTo>
                <a:cubicBezTo>
                  <a:pt x="92562" y="44450"/>
                  <a:pt x="97875" y="44450"/>
                  <a:pt x="100532" y="48358"/>
                </a:cubicBezTo>
                <a:cubicBezTo>
                  <a:pt x="103188" y="52265"/>
                  <a:pt x="101860" y="57476"/>
                  <a:pt x="99203" y="60081"/>
                </a:cubicBezTo>
                <a:cubicBezTo>
                  <a:pt x="52712" y="92645"/>
                  <a:pt x="52712" y="92645"/>
                  <a:pt x="52712" y="92645"/>
                </a:cubicBezTo>
                <a:cubicBezTo>
                  <a:pt x="51384" y="93947"/>
                  <a:pt x="50055" y="95250"/>
                  <a:pt x="47399" y="95250"/>
                </a:cubicBezTo>
                <a:cubicBezTo>
                  <a:pt x="44742" y="95250"/>
                  <a:pt x="42085" y="93947"/>
                  <a:pt x="40757" y="91342"/>
                </a:cubicBezTo>
                <a:cubicBezTo>
                  <a:pt x="38100" y="87435"/>
                  <a:pt x="39429" y="82224"/>
                  <a:pt x="43414" y="79619"/>
                </a:cubicBezTo>
                <a:cubicBezTo>
                  <a:pt x="88577" y="47055"/>
                  <a:pt x="88577" y="47055"/>
                  <a:pt x="88577" y="47055"/>
                </a:cubicBezTo>
                <a:close/>
                <a:moveTo>
                  <a:pt x="35086" y="22225"/>
                </a:moveTo>
                <a:cubicBezTo>
                  <a:pt x="27205" y="22225"/>
                  <a:pt x="20637" y="28785"/>
                  <a:pt x="20637" y="35344"/>
                </a:cubicBezTo>
                <a:cubicBezTo>
                  <a:pt x="20637" y="35344"/>
                  <a:pt x="20637" y="35344"/>
                  <a:pt x="20637" y="196707"/>
                </a:cubicBezTo>
                <a:cubicBezTo>
                  <a:pt x="20637" y="204579"/>
                  <a:pt x="27205" y="211138"/>
                  <a:pt x="35086" y="211138"/>
                </a:cubicBezTo>
                <a:cubicBezTo>
                  <a:pt x="35086" y="211138"/>
                  <a:pt x="35086" y="211138"/>
                  <a:pt x="303051" y="211138"/>
                </a:cubicBezTo>
                <a:cubicBezTo>
                  <a:pt x="310932" y="211138"/>
                  <a:pt x="317500" y="204579"/>
                  <a:pt x="317500" y="196707"/>
                </a:cubicBezTo>
                <a:lnTo>
                  <a:pt x="317500" y="35344"/>
                </a:lnTo>
                <a:cubicBezTo>
                  <a:pt x="317500" y="28785"/>
                  <a:pt x="310932" y="22225"/>
                  <a:pt x="303051" y="22225"/>
                </a:cubicBezTo>
                <a:cubicBezTo>
                  <a:pt x="303051" y="22225"/>
                  <a:pt x="303051" y="22225"/>
                  <a:pt x="35086" y="22225"/>
                </a:cubicBezTo>
                <a:close/>
                <a:moveTo>
                  <a:pt x="14529" y="0"/>
                </a:moveTo>
                <a:cubicBezTo>
                  <a:pt x="14529" y="0"/>
                  <a:pt x="14529" y="0"/>
                  <a:pt x="323609" y="0"/>
                </a:cubicBezTo>
                <a:cubicBezTo>
                  <a:pt x="331534" y="0"/>
                  <a:pt x="338138" y="5265"/>
                  <a:pt x="338138" y="13163"/>
                </a:cubicBezTo>
                <a:cubicBezTo>
                  <a:pt x="338138" y="13163"/>
                  <a:pt x="338138" y="13163"/>
                  <a:pt x="338138" y="251414"/>
                </a:cubicBezTo>
                <a:cubicBezTo>
                  <a:pt x="338138" y="259312"/>
                  <a:pt x="331534" y="265893"/>
                  <a:pt x="323609" y="265893"/>
                </a:cubicBezTo>
                <a:cubicBezTo>
                  <a:pt x="323609" y="265893"/>
                  <a:pt x="323609" y="265893"/>
                  <a:pt x="210016" y="265893"/>
                </a:cubicBezTo>
                <a:cubicBezTo>
                  <a:pt x="210016" y="265893"/>
                  <a:pt x="207374" y="265893"/>
                  <a:pt x="207374" y="268526"/>
                </a:cubicBezTo>
                <a:cubicBezTo>
                  <a:pt x="207374" y="268526"/>
                  <a:pt x="207374" y="268526"/>
                  <a:pt x="207374" y="290903"/>
                </a:cubicBezTo>
                <a:cubicBezTo>
                  <a:pt x="207374" y="292220"/>
                  <a:pt x="207374" y="293536"/>
                  <a:pt x="208695" y="293536"/>
                </a:cubicBezTo>
                <a:cubicBezTo>
                  <a:pt x="208695" y="293536"/>
                  <a:pt x="208695" y="293536"/>
                  <a:pt x="239074" y="293536"/>
                </a:cubicBezTo>
                <a:cubicBezTo>
                  <a:pt x="245679" y="293536"/>
                  <a:pt x="250962" y="298801"/>
                  <a:pt x="250962" y="305383"/>
                </a:cubicBezTo>
                <a:cubicBezTo>
                  <a:pt x="250962" y="310648"/>
                  <a:pt x="245679" y="315913"/>
                  <a:pt x="239074" y="315913"/>
                </a:cubicBezTo>
                <a:cubicBezTo>
                  <a:pt x="239074" y="315913"/>
                  <a:pt x="239074" y="315913"/>
                  <a:pt x="99064" y="315913"/>
                </a:cubicBezTo>
                <a:cubicBezTo>
                  <a:pt x="92460" y="315913"/>
                  <a:pt x="87176" y="310648"/>
                  <a:pt x="87176" y="305383"/>
                </a:cubicBezTo>
                <a:cubicBezTo>
                  <a:pt x="87176" y="298801"/>
                  <a:pt x="92460" y="293536"/>
                  <a:pt x="99064" y="293536"/>
                </a:cubicBezTo>
                <a:cubicBezTo>
                  <a:pt x="99064" y="293536"/>
                  <a:pt x="99064" y="293536"/>
                  <a:pt x="129444" y="293536"/>
                </a:cubicBezTo>
                <a:cubicBezTo>
                  <a:pt x="130765" y="293536"/>
                  <a:pt x="130765" y="292220"/>
                  <a:pt x="130765" y="289587"/>
                </a:cubicBezTo>
                <a:cubicBezTo>
                  <a:pt x="130765" y="289587"/>
                  <a:pt x="130765" y="289587"/>
                  <a:pt x="130765" y="268526"/>
                </a:cubicBezTo>
                <a:cubicBezTo>
                  <a:pt x="130765" y="264577"/>
                  <a:pt x="126802" y="265893"/>
                  <a:pt x="126802" y="265893"/>
                </a:cubicBezTo>
                <a:cubicBezTo>
                  <a:pt x="126802" y="265893"/>
                  <a:pt x="126802" y="265893"/>
                  <a:pt x="14529" y="265893"/>
                </a:cubicBezTo>
                <a:cubicBezTo>
                  <a:pt x="6604" y="265893"/>
                  <a:pt x="0" y="259312"/>
                  <a:pt x="0" y="251414"/>
                </a:cubicBezTo>
                <a:cubicBezTo>
                  <a:pt x="0" y="251414"/>
                  <a:pt x="0" y="251414"/>
                  <a:pt x="0" y="13163"/>
                </a:cubicBezTo>
                <a:cubicBezTo>
                  <a:pt x="0" y="5265"/>
                  <a:pt x="6604" y="0"/>
                  <a:pt x="1452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numCol="1" spcCol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81" name="椭圆 32"/>
          <p:cNvSpPr/>
          <p:nvPr/>
        </p:nvSpPr>
        <p:spPr>
          <a:xfrm>
            <a:off x="11027520" y="6247080"/>
            <a:ext cx="201600" cy="162720"/>
          </a:xfrm>
          <a:custGeom>
            <a:gdLst>
              <a:gd name="textAreaLeft" fmla="*/ 0 w 201600"/>
              <a:gd name="textAreaRight" fmla="*/ 201960 w 201600"/>
              <a:gd name="textAreaTop" fmla="*/ 0 h 162720"/>
              <a:gd name="textAreaBottom" fmla="*/ 163080 h 162720"/>
            </a:gdLst>
            <a:rect l="textAreaLeft" t="textAreaTop" r="textAreaRight" b="textAreaBottom"/>
            <a:pathLst>
              <a:path w="331788" h="268287">
                <a:moveTo>
                  <a:pt x="0" y="255587"/>
                </a:moveTo>
                <a:lnTo>
                  <a:pt x="331788" y="255587"/>
                </a:lnTo>
                <a:lnTo>
                  <a:pt x="331788" y="268287"/>
                </a:lnTo>
                <a:lnTo>
                  <a:pt x="0" y="268287"/>
                </a:lnTo>
                <a:close/>
                <a:moveTo>
                  <a:pt x="76201" y="207962"/>
                </a:moveTo>
                <a:lnTo>
                  <a:pt x="82551" y="207962"/>
                </a:lnTo>
                <a:lnTo>
                  <a:pt x="82551" y="247650"/>
                </a:lnTo>
                <a:lnTo>
                  <a:pt x="55563" y="247650"/>
                </a:lnTo>
                <a:lnTo>
                  <a:pt x="55563" y="227012"/>
                </a:lnTo>
                <a:close/>
                <a:moveTo>
                  <a:pt x="115888" y="168275"/>
                </a:moveTo>
                <a:cubicBezTo>
                  <a:pt x="115888" y="168275"/>
                  <a:pt x="115888" y="168275"/>
                  <a:pt x="127168" y="168275"/>
                </a:cubicBezTo>
                <a:cubicBezTo>
                  <a:pt x="130928" y="169555"/>
                  <a:pt x="135941" y="170835"/>
                  <a:pt x="139701" y="170835"/>
                </a:cubicBezTo>
                <a:cubicBezTo>
                  <a:pt x="139701" y="170835"/>
                  <a:pt x="139701" y="170835"/>
                  <a:pt x="139701" y="247650"/>
                </a:cubicBezTo>
                <a:cubicBezTo>
                  <a:pt x="139701" y="247650"/>
                  <a:pt x="139701" y="247650"/>
                  <a:pt x="115888" y="247650"/>
                </a:cubicBezTo>
                <a:close/>
                <a:moveTo>
                  <a:pt x="198438" y="155575"/>
                </a:moveTo>
                <a:cubicBezTo>
                  <a:pt x="198438" y="155575"/>
                  <a:pt x="198438" y="155575"/>
                  <a:pt x="198438" y="247650"/>
                </a:cubicBezTo>
                <a:cubicBezTo>
                  <a:pt x="198438" y="247650"/>
                  <a:pt x="198438" y="247650"/>
                  <a:pt x="173038" y="247650"/>
                </a:cubicBezTo>
                <a:lnTo>
                  <a:pt x="173038" y="168363"/>
                </a:lnTo>
                <a:cubicBezTo>
                  <a:pt x="181928" y="165805"/>
                  <a:pt x="190818" y="161969"/>
                  <a:pt x="198438" y="155575"/>
                </a:cubicBezTo>
                <a:close/>
                <a:moveTo>
                  <a:pt x="149226" y="41376"/>
                </a:moveTo>
                <a:cubicBezTo>
                  <a:pt x="136937" y="41376"/>
                  <a:pt x="124649" y="46240"/>
                  <a:pt x="114947" y="55968"/>
                </a:cubicBezTo>
                <a:cubicBezTo>
                  <a:pt x="96838" y="74128"/>
                  <a:pt x="96838" y="105259"/>
                  <a:pt x="114947" y="123418"/>
                </a:cubicBezTo>
                <a:cubicBezTo>
                  <a:pt x="134350" y="142875"/>
                  <a:pt x="164101" y="142875"/>
                  <a:pt x="183504" y="123418"/>
                </a:cubicBezTo>
                <a:cubicBezTo>
                  <a:pt x="201613" y="105259"/>
                  <a:pt x="201613" y="74128"/>
                  <a:pt x="183504" y="55968"/>
                </a:cubicBezTo>
                <a:cubicBezTo>
                  <a:pt x="173803" y="46240"/>
                  <a:pt x="161514" y="41376"/>
                  <a:pt x="149226" y="41376"/>
                </a:cubicBezTo>
                <a:close/>
                <a:moveTo>
                  <a:pt x="228600" y="39687"/>
                </a:moveTo>
                <a:cubicBezTo>
                  <a:pt x="228600" y="39687"/>
                  <a:pt x="228600" y="39687"/>
                  <a:pt x="254000" y="39687"/>
                </a:cubicBezTo>
                <a:lnTo>
                  <a:pt x="254000" y="247650"/>
                </a:lnTo>
                <a:cubicBezTo>
                  <a:pt x="254000" y="247650"/>
                  <a:pt x="254000" y="247650"/>
                  <a:pt x="228600" y="247650"/>
                </a:cubicBezTo>
                <a:cubicBezTo>
                  <a:pt x="228600" y="247650"/>
                  <a:pt x="228600" y="247650"/>
                  <a:pt x="228600" y="110730"/>
                </a:cubicBezTo>
                <a:cubicBezTo>
                  <a:pt x="231140" y="104272"/>
                  <a:pt x="231140" y="96521"/>
                  <a:pt x="231140" y="90063"/>
                </a:cubicBezTo>
                <a:cubicBezTo>
                  <a:pt x="231140" y="83604"/>
                  <a:pt x="231140" y="75854"/>
                  <a:pt x="228600" y="69396"/>
                </a:cubicBezTo>
                <a:cubicBezTo>
                  <a:pt x="228600" y="69396"/>
                  <a:pt x="228600" y="69396"/>
                  <a:pt x="228600" y="39687"/>
                </a:cubicBezTo>
                <a:close/>
                <a:moveTo>
                  <a:pt x="149707" y="22312"/>
                </a:moveTo>
                <a:cubicBezTo>
                  <a:pt x="166789" y="22312"/>
                  <a:pt x="183872" y="28749"/>
                  <a:pt x="196764" y="41623"/>
                </a:cubicBezTo>
                <a:cubicBezTo>
                  <a:pt x="223838" y="68659"/>
                  <a:pt x="223838" y="111144"/>
                  <a:pt x="196764" y="136893"/>
                </a:cubicBezTo>
                <a:cubicBezTo>
                  <a:pt x="173558" y="161354"/>
                  <a:pt x="136170" y="162641"/>
                  <a:pt x="109096" y="143330"/>
                </a:cubicBezTo>
                <a:cubicBezTo>
                  <a:pt x="109096" y="143330"/>
                  <a:pt x="109096" y="143330"/>
                  <a:pt x="97492" y="154917"/>
                </a:cubicBezTo>
                <a:cubicBezTo>
                  <a:pt x="98782" y="160067"/>
                  <a:pt x="97492" y="166504"/>
                  <a:pt x="93625" y="170366"/>
                </a:cubicBezTo>
                <a:cubicBezTo>
                  <a:pt x="93625" y="170366"/>
                  <a:pt x="93625" y="170366"/>
                  <a:pt x="43344" y="220576"/>
                </a:cubicBezTo>
                <a:cubicBezTo>
                  <a:pt x="35608" y="227013"/>
                  <a:pt x="25295" y="227013"/>
                  <a:pt x="18848" y="220576"/>
                </a:cubicBezTo>
                <a:cubicBezTo>
                  <a:pt x="11113" y="214139"/>
                  <a:pt x="11113" y="202552"/>
                  <a:pt x="18848" y="196115"/>
                </a:cubicBezTo>
                <a:cubicBezTo>
                  <a:pt x="18848" y="196115"/>
                  <a:pt x="18848" y="196115"/>
                  <a:pt x="67840" y="145905"/>
                </a:cubicBezTo>
                <a:cubicBezTo>
                  <a:pt x="72997" y="142043"/>
                  <a:pt x="78154" y="140755"/>
                  <a:pt x="84600" y="140755"/>
                </a:cubicBezTo>
                <a:cubicBezTo>
                  <a:pt x="84600" y="140755"/>
                  <a:pt x="84600" y="140755"/>
                  <a:pt x="96203" y="129168"/>
                </a:cubicBezTo>
                <a:cubicBezTo>
                  <a:pt x="75575" y="103420"/>
                  <a:pt x="78154" y="66084"/>
                  <a:pt x="102649" y="41623"/>
                </a:cubicBezTo>
                <a:cubicBezTo>
                  <a:pt x="115542" y="28749"/>
                  <a:pt x="132624" y="22312"/>
                  <a:pt x="149707" y="22312"/>
                </a:cubicBezTo>
                <a:close/>
                <a:moveTo>
                  <a:pt x="280988" y="0"/>
                </a:moveTo>
                <a:lnTo>
                  <a:pt x="306388" y="0"/>
                </a:lnTo>
                <a:lnTo>
                  <a:pt x="306388" y="247650"/>
                </a:lnTo>
                <a:lnTo>
                  <a:pt x="280988" y="24765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numCol="1" spcCol="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82" name="文本框 15"/>
          <p:cNvSpPr/>
          <p:nvPr/>
        </p:nvSpPr>
        <p:spPr>
          <a:xfrm>
            <a:off x="3009960" y="5370480"/>
            <a:ext cx="6171840" cy="47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914400">
              <a:lnSpc>
                <a:spcPct val="120000"/>
              </a:lnSpc>
              <a:tabLst>
                <a:tab pos="0"/>
              </a:tabLst>
            </a:pPr>
            <a:r>
              <a:rPr lang="en-US" sz="1050" b="0" strike="noStrike" spc="-1">
                <a:solidFill>
                  <a:srgbClr val="404040"/>
                </a:solidFill>
                <a:latin typeface="微软雅黑"/>
                <a:ea typeface="微软雅黑"/>
              </a:rPr>
              <a:t>print the presentation and make it into a film to be used in a wider print the presentation and make it into a film to be used in a wider field field</a:t>
            </a:r>
            <a:endParaRPr lang="en-US" sz="105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83" name="组合 19"/>
          <p:cNvGrpSpPr/>
          <p:nvPr/>
        </p:nvGrpSpPr>
        <p:grpSpPr>
          <a:xfrm>
            <a:off x="3925800" y="1088280"/>
            <a:ext cx="4339800" cy="3445200"/>
            <a:chOff x="3925800" y="1088280"/>
            <a:chExt cx="4339800" cy="3445200"/>
          </a:xfrm>
        </p:grpSpPr>
        <p:pic>
          <p:nvPicPr>
            <p:cNvPr id="84" name="图片 11"/>
            <p:cNvPicPr/>
            <p:nvPr/>
          </p:nvPicPr>
          <p:blipFill>
            <a:blip r:embed="rId3"/>
            <a:srcRect l="7543" b="39442"/>
            <a:stretch>
              <a:fillRect/>
            </a:stretch>
          </p:blipFill>
          <p:spPr>
            <a:xfrm>
              <a:off x="3925800" y="1088280"/>
              <a:ext cx="4339800" cy="344520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85" name="文本框 16"/>
            <p:cNvSpPr/>
            <p:nvPr/>
          </p:nvSpPr>
          <p:spPr>
            <a:xfrm>
              <a:off x="5026680" y="2180160"/>
              <a:ext cx="2138040" cy="109548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5000" rIns="90000" bIns="45000" anchor="t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6600" b="1" strike="noStrike" spc="-1">
                  <a:solidFill>
                    <a:srgbClr val="FFFFFF"/>
                  </a:solidFill>
                  <a:latin typeface="Arial"/>
                  <a:ea typeface="微软雅黑"/>
                </a:rPr>
                <a:t>202X</a:t>
              </a:r>
              <a:endParaRPr lang="en-US" sz="6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86" name="PlaceHolder 2"/>
          <p:cNvSpPr>
            <a:spLocks noGrp="1"/>
          </p:cNvSpPr>
          <p:nvPr>
            <p:ph type="title"/>
          </p:nvPr>
        </p:nvSpPr>
        <p:spPr>
          <a:xfrm>
            <a:off x="896040" y="1114560"/>
            <a:ext cx="10333080" cy="10652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热水袋安全知识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文本框 3"/>
          <p:cNvSpPr/>
          <p:nvPr/>
        </p:nvSpPr>
        <p:spPr>
          <a:xfrm>
            <a:off x="237600" y="514404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0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4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5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4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5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content"/>
          <p:cNvSpPr/>
          <p:nvPr/>
        </p:nvSpPr>
        <p:spPr>
          <a:xfrm>
            <a:off x="6856200" y="1436400"/>
            <a:ext cx="4914720" cy="41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热水袋的作用和种类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热水袋的安全使用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热水袋的适用症状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热水袋的常见问题及解决方法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热水袋的其他用途和创意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9" name="图片 1"/>
          <p:cNvPicPr/>
          <p:nvPr/>
        </p:nvPicPr>
        <p:blipFill>
          <a:blip r:embed="rId3"/>
          <a:srcRect b="39443"/>
          <a:stretch>
            <a:fillRect/>
          </a:stretch>
        </p:blipFill>
        <p:spPr>
          <a:xfrm>
            <a:off x="1158480" y="1739880"/>
            <a:ext cx="4637160" cy="3403440"/>
          </a:xfrm>
          <a:prstGeom prst="rect">
            <a:avLst/>
          </a:prstGeom>
          <a:ln w="0">
            <a:noFill/>
          </a:ln>
        </p:spPr>
      </p:pic>
      <p:pic>
        <p:nvPicPr>
          <p:cNvPr id="90" name="图片 3"/>
          <p:cNvPicPr/>
          <p:nvPr/>
        </p:nvPicPr>
        <p:blipFill>
          <a:blip r:embed="rId4"/>
          <a:srcRect b="39455"/>
          <a:stretch>
            <a:fillRect/>
          </a:stretch>
        </p:blipFill>
        <p:spPr>
          <a:xfrm>
            <a:off x="5610240" y="1436400"/>
            <a:ext cx="971280" cy="712800"/>
          </a:xfrm>
          <a:prstGeom prst="rect">
            <a:avLst/>
          </a:prstGeom>
          <a:ln w="0">
            <a:noFill/>
          </a:ln>
        </p:spPr>
      </p:pic>
      <p:sp>
        <p:nvSpPr>
          <p:cNvPr id="91" name="文本框 8"/>
          <p:cNvSpPr/>
          <p:nvPr/>
        </p:nvSpPr>
        <p:spPr>
          <a:xfrm>
            <a:off x="5884560" y="1467360"/>
            <a:ext cx="37764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tIns="45000" rIns="90000" bIns="45000" anchor="t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800" b="1" strike="noStrike" spc="-1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2" name="图片 4"/>
          <p:cNvPicPr/>
          <p:nvPr/>
        </p:nvPicPr>
        <p:blipFill>
          <a:blip r:embed="rId4"/>
          <a:srcRect b="39455"/>
          <a:stretch>
            <a:fillRect/>
          </a:stretch>
        </p:blipFill>
        <p:spPr>
          <a:xfrm>
            <a:off x="5610240" y="2625120"/>
            <a:ext cx="971280" cy="712800"/>
          </a:xfrm>
          <a:prstGeom prst="rect">
            <a:avLst/>
          </a:prstGeom>
          <a:ln w="0">
            <a:noFill/>
          </a:ln>
        </p:spPr>
      </p:pic>
      <p:sp>
        <p:nvSpPr>
          <p:cNvPr id="93" name="文本框 9"/>
          <p:cNvSpPr/>
          <p:nvPr/>
        </p:nvSpPr>
        <p:spPr>
          <a:xfrm>
            <a:off x="5884560" y="2658240"/>
            <a:ext cx="37764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tIns="45000" rIns="90000" bIns="45000" anchor="t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800" b="1" strike="noStrike" spc="-1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4" name="图片 5"/>
          <p:cNvPicPr/>
          <p:nvPr/>
        </p:nvPicPr>
        <p:blipFill>
          <a:blip r:embed="rId4"/>
          <a:srcRect b="39455"/>
          <a:stretch>
            <a:fillRect/>
          </a:stretch>
        </p:blipFill>
        <p:spPr>
          <a:xfrm>
            <a:off x="5610240" y="3814560"/>
            <a:ext cx="971280" cy="712800"/>
          </a:xfrm>
          <a:prstGeom prst="rect">
            <a:avLst/>
          </a:prstGeom>
          <a:ln w="0">
            <a:noFill/>
          </a:ln>
        </p:spPr>
      </p:pic>
      <p:sp>
        <p:nvSpPr>
          <p:cNvPr id="95" name="文本框 10"/>
          <p:cNvSpPr/>
          <p:nvPr/>
        </p:nvSpPr>
        <p:spPr>
          <a:xfrm>
            <a:off x="5884560" y="3845520"/>
            <a:ext cx="37764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tIns="45000" rIns="90000" bIns="45000" anchor="t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800" b="1" strike="noStrike" spc="-1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96" name="图片 6"/>
          <p:cNvPicPr/>
          <p:nvPr/>
        </p:nvPicPr>
        <p:blipFill>
          <a:blip r:embed="rId4"/>
          <a:srcRect b="39455"/>
          <a:stretch>
            <a:fillRect/>
          </a:stretch>
        </p:blipFill>
        <p:spPr>
          <a:xfrm>
            <a:off x="5610240" y="5003640"/>
            <a:ext cx="971280" cy="712800"/>
          </a:xfrm>
          <a:prstGeom prst="rect">
            <a:avLst/>
          </a:prstGeom>
          <a:ln w="0">
            <a:noFill/>
          </a:ln>
        </p:spPr>
      </p:pic>
      <p:sp>
        <p:nvSpPr>
          <p:cNvPr id="97" name="文本框 11"/>
          <p:cNvSpPr/>
          <p:nvPr/>
        </p:nvSpPr>
        <p:spPr>
          <a:xfrm>
            <a:off x="5884560" y="5020920"/>
            <a:ext cx="37764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tIns="45000" rIns="90000" bIns="45000" anchor="t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800" b="1" strike="noStrike" spc="-1">
                <a:solidFill>
                  <a:schemeClr val="lt1"/>
                </a:solidFill>
                <a:latin typeface="Arial"/>
                <a:ea typeface="微软雅黑"/>
              </a:rPr>
              <a:t>4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8" name="组合 29"/>
          <p:cNvGrpSpPr/>
          <p:nvPr/>
        </p:nvGrpSpPr>
        <p:grpSpPr>
          <a:xfrm>
            <a:off x="9722880" y="6140160"/>
            <a:ext cx="1594080" cy="376920"/>
            <a:chOff x="9722880" y="6140160"/>
            <a:chExt cx="1594080" cy="376920"/>
          </a:xfrm>
        </p:grpSpPr>
        <p:grpSp>
          <p:nvGrpSpPr>
            <p:cNvPr id="99" name="组合 30"/>
            <p:cNvGrpSpPr/>
            <p:nvPr/>
          </p:nvGrpSpPr>
          <p:grpSpPr>
            <a:xfrm>
              <a:off x="9722880" y="6140160"/>
              <a:ext cx="1594080" cy="376920"/>
              <a:chOff x="9722880" y="6140160"/>
              <a:chExt cx="1594080" cy="376920"/>
            </a:xfrm>
          </p:grpSpPr>
          <p:sp>
            <p:nvSpPr>
              <p:cNvPr id="100" name="椭圆 33"/>
              <p:cNvSpPr/>
              <p:nvPr/>
            </p:nvSpPr>
            <p:spPr>
              <a:xfrm>
                <a:off x="9722880" y="6140160"/>
                <a:ext cx="376920" cy="376920"/>
              </a:xfrm>
              <a:prstGeom prst="ellipse">
                <a:avLst/>
              </a:prstGeom>
              <a:solidFill>
                <a:srgbClr val="00A99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numCol="1" spcCol="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01" name="椭圆 34"/>
              <p:cNvSpPr/>
              <p:nvPr/>
            </p:nvSpPr>
            <p:spPr>
              <a:xfrm>
                <a:off x="10331280" y="6140160"/>
                <a:ext cx="376920" cy="376920"/>
              </a:xfrm>
              <a:prstGeom prst="ellipse">
                <a:avLst/>
              </a:prstGeom>
              <a:solidFill>
                <a:srgbClr val="8CC63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numCol="1" spcCol="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02" name="椭圆 35"/>
              <p:cNvSpPr/>
              <p:nvPr/>
            </p:nvSpPr>
            <p:spPr>
              <a:xfrm>
                <a:off x="10940040" y="6140160"/>
                <a:ext cx="376920" cy="376920"/>
              </a:xfrm>
              <a:prstGeom prst="ellipse">
                <a:avLst/>
              </a:prstGeom>
              <a:solidFill>
                <a:srgbClr val="FF8F2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numCol="1" spcCol="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03" name="椭圆 11"/>
            <p:cNvSpPr/>
            <p:nvPr/>
          </p:nvSpPr>
          <p:spPr>
            <a:xfrm>
              <a:off x="9813600" y="6227640"/>
              <a:ext cx="195480" cy="201600"/>
            </a:xfrm>
            <a:custGeom>
              <a:gdLst>
                <a:gd name="textAreaLeft" fmla="*/ 0 w 195480"/>
                <a:gd name="textAreaRight" fmla="*/ 195840 w 195480"/>
                <a:gd name="textAreaTop" fmla="*/ 0 h 201600"/>
                <a:gd name="textAreaBottom" fmla="*/ 201960 h 201600"/>
              </a:gdLst>
              <a:rect l="textAreaLeft" t="textAreaTop" r="textAreaRight" b="textAreaBottom"/>
              <a:pathLst>
                <a:path w="327026" h="337100">
                  <a:moveTo>
                    <a:pt x="157951" y="134938"/>
                  </a:moveTo>
                  <a:cubicBezTo>
                    <a:pt x="157951" y="134938"/>
                    <a:pt x="157951" y="134938"/>
                    <a:pt x="327026" y="239958"/>
                  </a:cubicBezTo>
                  <a:cubicBezTo>
                    <a:pt x="327026" y="239958"/>
                    <a:pt x="327026" y="239958"/>
                    <a:pt x="259660" y="254398"/>
                  </a:cubicBezTo>
                  <a:lnTo>
                    <a:pt x="295325" y="305595"/>
                  </a:lnTo>
                  <a:cubicBezTo>
                    <a:pt x="301929" y="316097"/>
                    <a:pt x="300608" y="327911"/>
                    <a:pt x="292683" y="334475"/>
                  </a:cubicBezTo>
                  <a:cubicBezTo>
                    <a:pt x="283436" y="339726"/>
                    <a:pt x="271548" y="337101"/>
                    <a:pt x="263623" y="326599"/>
                  </a:cubicBezTo>
                  <a:cubicBezTo>
                    <a:pt x="263623" y="326599"/>
                    <a:pt x="263623" y="326599"/>
                    <a:pt x="227959" y="275402"/>
                  </a:cubicBezTo>
                  <a:cubicBezTo>
                    <a:pt x="227959" y="275402"/>
                    <a:pt x="227959" y="275402"/>
                    <a:pt x="192294" y="333162"/>
                  </a:cubicBezTo>
                  <a:cubicBezTo>
                    <a:pt x="192294" y="333162"/>
                    <a:pt x="192294" y="333162"/>
                    <a:pt x="153988" y="137564"/>
                  </a:cubicBezTo>
                  <a:cubicBezTo>
                    <a:pt x="153988" y="137564"/>
                    <a:pt x="153988" y="137564"/>
                    <a:pt x="157951" y="134938"/>
                  </a:cubicBezTo>
                  <a:close/>
                  <a:moveTo>
                    <a:pt x="287448" y="96838"/>
                  </a:moveTo>
                  <a:cubicBezTo>
                    <a:pt x="280879" y="99436"/>
                    <a:pt x="272996" y="103332"/>
                    <a:pt x="270368" y="108528"/>
                  </a:cubicBezTo>
                  <a:cubicBezTo>
                    <a:pt x="265113" y="117620"/>
                    <a:pt x="271682" y="143597"/>
                    <a:pt x="280879" y="150092"/>
                  </a:cubicBezTo>
                  <a:cubicBezTo>
                    <a:pt x="292703" y="159184"/>
                    <a:pt x="299272" y="170873"/>
                    <a:pt x="301899" y="182563"/>
                  </a:cubicBezTo>
                  <a:cubicBezTo>
                    <a:pt x="303213" y="176069"/>
                    <a:pt x="303213" y="168276"/>
                    <a:pt x="303213" y="161781"/>
                  </a:cubicBezTo>
                  <a:cubicBezTo>
                    <a:pt x="303213" y="138402"/>
                    <a:pt x="297958" y="116321"/>
                    <a:pt x="287448" y="96838"/>
                  </a:cubicBezTo>
                  <a:close/>
                  <a:moveTo>
                    <a:pt x="160474" y="0"/>
                  </a:moveTo>
                  <a:cubicBezTo>
                    <a:pt x="249918" y="0"/>
                    <a:pt x="322263" y="72405"/>
                    <a:pt x="322263" y="161925"/>
                  </a:cubicBezTo>
                  <a:cubicBezTo>
                    <a:pt x="322263" y="179039"/>
                    <a:pt x="319632" y="196153"/>
                    <a:pt x="314371" y="211951"/>
                  </a:cubicBezTo>
                  <a:cubicBezTo>
                    <a:pt x="314371" y="211951"/>
                    <a:pt x="314371" y="211951"/>
                    <a:pt x="242026" y="165875"/>
                  </a:cubicBezTo>
                  <a:cubicBezTo>
                    <a:pt x="247288" y="157976"/>
                    <a:pt x="257811" y="147444"/>
                    <a:pt x="259126" y="139545"/>
                  </a:cubicBezTo>
                  <a:cubicBezTo>
                    <a:pt x="260441" y="127697"/>
                    <a:pt x="251234" y="97418"/>
                    <a:pt x="244657" y="94785"/>
                  </a:cubicBezTo>
                  <a:cubicBezTo>
                    <a:pt x="238080" y="90836"/>
                    <a:pt x="218350" y="71089"/>
                    <a:pt x="203881" y="63190"/>
                  </a:cubicBezTo>
                  <a:cubicBezTo>
                    <a:pt x="193358" y="57924"/>
                    <a:pt x="188096" y="36861"/>
                    <a:pt x="186781" y="22380"/>
                  </a:cubicBezTo>
                  <a:cubicBezTo>
                    <a:pt x="177574" y="21063"/>
                    <a:pt x="169681" y="19747"/>
                    <a:pt x="160474" y="19747"/>
                  </a:cubicBezTo>
                  <a:cubicBezTo>
                    <a:pt x="128905" y="19747"/>
                    <a:pt x="98652" y="30279"/>
                    <a:pt x="74975" y="48709"/>
                  </a:cubicBezTo>
                  <a:cubicBezTo>
                    <a:pt x="81552" y="59241"/>
                    <a:pt x="93390" y="78988"/>
                    <a:pt x="86814" y="86886"/>
                  </a:cubicBezTo>
                  <a:cubicBezTo>
                    <a:pt x="78921" y="100051"/>
                    <a:pt x="53930" y="100051"/>
                    <a:pt x="53930" y="111899"/>
                  </a:cubicBezTo>
                  <a:cubicBezTo>
                    <a:pt x="53930" y="123747"/>
                    <a:pt x="52614" y="135596"/>
                    <a:pt x="53930" y="140862"/>
                  </a:cubicBezTo>
                  <a:cubicBezTo>
                    <a:pt x="55245" y="146128"/>
                    <a:pt x="69714" y="150077"/>
                    <a:pt x="59191" y="157976"/>
                  </a:cubicBezTo>
                  <a:cubicBezTo>
                    <a:pt x="52614" y="164558"/>
                    <a:pt x="32884" y="175090"/>
                    <a:pt x="21046" y="181672"/>
                  </a:cubicBezTo>
                  <a:cubicBezTo>
                    <a:pt x="22361" y="197470"/>
                    <a:pt x="27622" y="213267"/>
                    <a:pt x="35515" y="227748"/>
                  </a:cubicBezTo>
                  <a:cubicBezTo>
                    <a:pt x="38145" y="219850"/>
                    <a:pt x="49984" y="192204"/>
                    <a:pt x="59191" y="190887"/>
                  </a:cubicBezTo>
                  <a:cubicBezTo>
                    <a:pt x="69714" y="188254"/>
                    <a:pt x="78921" y="185621"/>
                    <a:pt x="89444" y="198786"/>
                  </a:cubicBezTo>
                  <a:cubicBezTo>
                    <a:pt x="99967" y="211951"/>
                    <a:pt x="114436" y="215900"/>
                    <a:pt x="122328" y="215900"/>
                  </a:cubicBezTo>
                  <a:cubicBezTo>
                    <a:pt x="130220" y="215900"/>
                    <a:pt x="121013" y="243546"/>
                    <a:pt x="96021" y="248812"/>
                  </a:cubicBezTo>
                  <a:cubicBezTo>
                    <a:pt x="72345" y="252761"/>
                    <a:pt x="106544" y="283040"/>
                    <a:pt x="86814" y="283040"/>
                  </a:cubicBezTo>
                  <a:cubicBezTo>
                    <a:pt x="109175" y="296204"/>
                    <a:pt x="134167" y="304103"/>
                    <a:pt x="160474" y="304103"/>
                  </a:cubicBezTo>
                  <a:cubicBezTo>
                    <a:pt x="163105" y="304103"/>
                    <a:pt x="165735" y="302787"/>
                    <a:pt x="167051" y="302787"/>
                  </a:cubicBezTo>
                  <a:cubicBezTo>
                    <a:pt x="167051" y="302787"/>
                    <a:pt x="167051" y="302787"/>
                    <a:pt x="170997" y="322534"/>
                  </a:cubicBezTo>
                  <a:cubicBezTo>
                    <a:pt x="168366" y="322534"/>
                    <a:pt x="164420" y="323850"/>
                    <a:pt x="160474" y="323850"/>
                  </a:cubicBezTo>
                  <a:cubicBezTo>
                    <a:pt x="72345" y="323850"/>
                    <a:pt x="0" y="251445"/>
                    <a:pt x="0" y="161925"/>
                  </a:cubicBezTo>
                  <a:cubicBezTo>
                    <a:pt x="0" y="72405"/>
                    <a:pt x="72345" y="0"/>
                    <a:pt x="16047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numCol="1" spcCol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4" name="椭圆 23"/>
            <p:cNvSpPr/>
            <p:nvPr/>
          </p:nvSpPr>
          <p:spPr>
            <a:xfrm>
              <a:off x="10419120" y="6234480"/>
              <a:ext cx="201600" cy="188280"/>
            </a:xfrm>
            <a:custGeom>
              <a:gdLst>
                <a:gd name="textAreaLeft" fmla="*/ 0 w 201600"/>
                <a:gd name="textAreaRight" fmla="*/ 201960 w 201600"/>
                <a:gd name="textAreaTop" fmla="*/ 0 h 188280"/>
                <a:gd name="textAreaBottom" fmla="*/ 188640 h 188280"/>
              </a:gdLst>
              <a:rect l="textAreaLeft" t="textAreaTop" r="textAreaRight" b="textAreaBottom"/>
              <a:pathLst>
                <a:path w="338138" h="315913">
                  <a:moveTo>
                    <a:pt x="159472" y="265112"/>
                  </a:moveTo>
                  <a:cubicBezTo>
                    <a:pt x="159472" y="265112"/>
                    <a:pt x="155575" y="265112"/>
                    <a:pt x="155575" y="269194"/>
                  </a:cubicBezTo>
                  <a:cubicBezTo>
                    <a:pt x="155575" y="269194"/>
                    <a:pt x="155575" y="269194"/>
                    <a:pt x="155575" y="289605"/>
                  </a:cubicBezTo>
                  <a:cubicBezTo>
                    <a:pt x="155575" y="292326"/>
                    <a:pt x="155575" y="293687"/>
                    <a:pt x="158173" y="293687"/>
                  </a:cubicBezTo>
                  <a:cubicBezTo>
                    <a:pt x="158173" y="293687"/>
                    <a:pt x="158173" y="293687"/>
                    <a:pt x="181553" y="293687"/>
                  </a:cubicBezTo>
                  <a:cubicBezTo>
                    <a:pt x="182851" y="293687"/>
                    <a:pt x="184150" y="292326"/>
                    <a:pt x="184150" y="290966"/>
                  </a:cubicBezTo>
                  <a:cubicBezTo>
                    <a:pt x="184150" y="290966"/>
                    <a:pt x="184150" y="290966"/>
                    <a:pt x="184150" y="269194"/>
                  </a:cubicBezTo>
                  <a:cubicBezTo>
                    <a:pt x="184150" y="265112"/>
                    <a:pt x="181553" y="265112"/>
                    <a:pt x="181553" y="265112"/>
                  </a:cubicBezTo>
                  <a:cubicBezTo>
                    <a:pt x="181553" y="265112"/>
                    <a:pt x="181553" y="265112"/>
                    <a:pt x="159472" y="265112"/>
                  </a:cubicBezTo>
                  <a:close/>
                  <a:moveTo>
                    <a:pt x="169069" y="222250"/>
                  </a:moveTo>
                  <a:cubicBezTo>
                    <a:pt x="161616" y="222250"/>
                    <a:pt x="155575" y="228291"/>
                    <a:pt x="155575" y="235744"/>
                  </a:cubicBezTo>
                  <a:cubicBezTo>
                    <a:pt x="155575" y="243197"/>
                    <a:pt x="161616" y="249238"/>
                    <a:pt x="169069" y="249238"/>
                  </a:cubicBezTo>
                  <a:cubicBezTo>
                    <a:pt x="176522" y="249238"/>
                    <a:pt x="182563" y="243197"/>
                    <a:pt x="182563" y="235744"/>
                  </a:cubicBezTo>
                  <a:cubicBezTo>
                    <a:pt x="182563" y="228291"/>
                    <a:pt x="176522" y="222250"/>
                    <a:pt x="169069" y="222250"/>
                  </a:cubicBezTo>
                  <a:close/>
                  <a:moveTo>
                    <a:pt x="145852" y="55033"/>
                  </a:moveTo>
                  <a:cubicBezTo>
                    <a:pt x="149803" y="52387"/>
                    <a:pt x="155071" y="52387"/>
                    <a:pt x="157704" y="56356"/>
                  </a:cubicBezTo>
                  <a:cubicBezTo>
                    <a:pt x="160338" y="60325"/>
                    <a:pt x="159021" y="65616"/>
                    <a:pt x="156388" y="68262"/>
                  </a:cubicBezTo>
                  <a:cubicBezTo>
                    <a:pt x="57619" y="137054"/>
                    <a:pt x="57619" y="137054"/>
                    <a:pt x="57619" y="137054"/>
                  </a:cubicBezTo>
                  <a:cubicBezTo>
                    <a:pt x="56302" y="138377"/>
                    <a:pt x="54986" y="139700"/>
                    <a:pt x="53669" y="139700"/>
                  </a:cubicBezTo>
                  <a:cubicBezTo>
                    <a:pt x="51035" y="139700"/>
                    <a:pt x="48401" y="138377"/>
                    <a:pt x="47084" y="135731"/>
                  </a:cubicBezTo>
                  <a:cubicBezTo>
                    <a:pt x="44450" y="131762"/>
                    <a:pt x="44450" y="126471"/>
                    <a:pt x="48401" y="123825"/>
                  </a:cubicBezTo>
                  <a:cubicBezTo>
                    <a:pt x="145852" y="55033"/>
                    <a:pt x="145852" y="55033"/>
                    <a:pt x="145852" y="55033"/>
                  </a:cubicBezTo>
                  <a:close/>
                  <a:moveTo>
                    <a:pt x="88577" y="47055"/>
                  </a:moveTo>
                  <a:cubicBezTo>
                    <a:pt x="92562" y="44450"/>
                    <a:pt x="97875" y="44450"/>
                    <a:pt x="100532" y="48358"/>
                  </a:cubicBezTo>
                  <a:cubicBezTo>
                    <a:pt x="103188" y="52265"/>
                    <a:pt x="101860" y="57476"/>
                    <a:pt x="99203" y="60081"/>
                  </a:cubicBezTo>
                  <a:cubicBezTo>
                    <a:pt x="52712" y="92645"/>
                    <a:pt x="52712" y="92645"/>
                    <a:pt x="52712" y="92645"/>
                  </a:cubicBezTo>
                  <a:cubicBezTo>
                    <a:pt x="51384" y="93947"/>
                    <a:pt x="50055" y="95250"/>
                    <a:pt x="47399" y="95250"/>
                  </a:cubicBezTo>
                  <a:cubicBezTo>
                    <a:pt x="44742" y="95250"/>
                    <a:pt x="42085" y="93947"/>
                    <a:pt x="40757" y="91342"/>
                  </a:cubicBezTo>
                  <a:cubicBezTo>
                    <a:pt x="38100" y="87435"/>
                    <a:pt x="39429" y="82224"/>
                    <a:pt x="43414" y="79619"/>
                  </a:cubicBezTo>
                  <a:cubicBezTo>
                    <a:pt x="88577" y="47055"/>
                    <a:pt x="88577" y="47055"/>
                    <a:pt x="88577" y="47055"/>
                  </a:cubicBezTo>
                  <a:close/>
                  <a:moveTo>
                    <a:pt x="35086" y="22225"/>
                  </a:moveTo>
                  <a:cubicBezTo>
                    <a:pt x="27205" y="22225"/>
                    <a:pt x="20637" y="28785"/>
                    <a:pt x="20637" y="35344"/>
                  </a:cubicBezTo>
                  <a:cubicBezTo>
                    <a:pt x="20637" y="35344"/>
                    <a:pt x="20637" y="35344"/>
                    <a:pt x="20637" y="196707"/>
                  </a:cubicBezTo>
                  <a:cubicBezTo>
                    <a:pt x="20637" y="204579"/>
                    <a:pt x="27205" y="211138"/>
                    <a:pt x="35086" y="211138"/>
                  </a:cubicBezTo>
                  <a:cubicBezTo>
                    <a:pt x="35086" y="211138"/>
                    <a:pt x="35086" y="211138"/>
                    <a:pt x="303051" y="211138"/>
                  </a:cubicBezTo>
                  <a:cubicBezTo>
                    <a:pt x="310932" y="211138"/>
                    <a:pt x="317500" y="204579"/>
                    <a:pt x="317500" y="196707"/>
                  </a:cubicBezTo>
                  <a:lnTo>
                    <a:pt x="317500" y="35344"/>
                  </a:lnTo>
                  <a:cubicBezTo>
                    <a:pt x="317500" y="28785"/>
                    <a:pt x="310932" y="22225"/>
                    <a:pt x="303051" y="22225"/>
                  </a:cubicBezTo>
                  <a:cubicBezTo>
                    <a:pt x="303051" y="22225"/>
                    <a:pt x="303051" y="22225"/>
                    <a:pt x="35086" y="22225"/>
                  </a:cubicBezTo>
                  <a:close/>
                  <a:moveTo>
                    <a:pt x="14529" y="0"/>
                  </a:moveTo>
                  <a:cubicBezTo>
                    <a:pt x="14529" y="0"/>
                    <a:pt x="14529" y="0"/>
                    <a:pt x="323609" y="0"/>
                  </a:cubicBezTo>
                  <a:cubicBezTo>
                    <a:pt x="331534" y="0"/>
                    <a:pt x="338138" y="5265"/>
                    <a:pt x="338138" y="13163"/>
                  </a:cubicBezTo>
                  <a:cubicBezTo>
                    <a:pt x="338138" y="13163"/>
                    <a:pt x="338138" y="13163"/>
                    <a:pt x="338138" y="251414"/>
                  </a:cubicBezTo>
                  <a:cubicBezTo>
                    <a:pt x="338138" y="259312"/>
                    <a:pt x="331534" y="265893"/>
                    <a:pt x="323609" y="265893"/>
                  </a:cubicBezTo>
                  <a:cubicBezTo>
                    <a:pt x="323609" y="265893"/>
                    <a:pt x="323609" y="265893"/>
                    <a:pt x="210016" y="265893"/>
                  </a:cubicBezTo>
                  <a:cubicBezTo>
                    <a:pt x="210016" y="265893"/>
                    <a:pt x="207374" y="265893"/>
                    <a:pt x="207374" y="268526"/>
                  </a:cubicBezTo>
                  <a:cubicBezTo>
                    <a:pt x="207374" y="268526"/>
                    <a:pt x="207374" y="268526"/>
                    <a:pt x="207374" y="290903"/>
                  </a:cubicBezTo>
                  <a:cubicBezTo>
                    <a:pt x="207374" y="292220"/>
                    <a:pt x="207374" y="293536"/>
                    <a:pt x="208695" y="293536"/>
                  </a:cubicBezTo>
                  <a:cubicBezTo>
                    <a:pt x="208695" y="293536"/>
                    <a:pt x="208695" y="293536"/>
                    <a:pt x="239074" y="293536"/>
                  </a:cubicBezTo>
                  <a:cubicBezTo>
                    <a:pt x="245679" y="293536"/>
                    <a:pt x="250962" y="298801"/>
                    <a:pt x="250962" y="305383"/>
                  </a:cubicBezTo>
                  <a:cubicBezTo>
                    <a:pt x="250962" y="310648"/>
                    <a:pt x="245679" y="315913"/>
                    <a:pt x="239074" y="315913"/>
                  </a:cubicBezTo>
                  <a:cubicBezTo>
                    <a:pt x="239074" y="315913"/>
                    <a:pt x="239074" y="315913"/>
                    <a:pt x="99064" y="315913"/>
                  </a:cubicBezTo>
                  <a:cubicBezTo>
                    <a:pt x="92460" y="315913"/>
                    <a:pt x="87176" y="310648"/>
                    <a:pt x="87176" y="305383"/>
                  </a:cubicBezTo>
                  <a:cubicBezTo>
                    <a:pt x="87176" y="298801"/>
                    <a:pt x="92460" y="293536"/>
                    <a:pt x="99064" y="293536"/>
                  </a:cubicBezTo>
                  <a:cubicBezTo>
                    <a:pt x="99064" y="293536"/>
                    <a:pt x="99064" y="293536"/>
                    <a:pt x="129444" y="293536"/>
                  </a:cubicBezTo>
                  <a:cubicBezTo>
                    <a:pt x="130765" y="293536"/>
                    <a:pt x="130765" y="292220"/>
                    <a:pt x="130765" y="289587"/>
                  </a:cubicBezTo>
                  <a:cubicBezTo>
                    <a:pt x="130765" y="289587"/>
                    <a:pt x="130765" y="289587"/>
                    <a:pt x="130765" y="268526"/>
                  </a:cubicBezTo>
                  <a:cubicBezTo>
                    <a:pt x="130765" y="264577"/>
                    <a:pt x="126802" y="265893"/>
                    <a:pt x="126802" y="265893"/>
                  </a:cubicBezTo>
                  <a:cubicBezTo>
                    <a:pt x="126802" y="265893"/>
                    <a:pt x="126802" y="265893"/>
                    <a:pt x="14529" y="265893"/>
                  </a:cubicBezTo>
                  <a:cubicBezTo>
                    <a:pt x="6604" y="265893"/>
                    <a:pt x="0" y="259312"/>
                    <a:pt x="0" y="251414"/>
                  </a:cubicBezTo>
                  <a:cubicBezTo>
                    <a:pt x="0" y="251414"/>
                    <a:pt x="0" y="251414"/>
                    <a:pt x="0" y="13163"/>
                  </a:cubicBezTo>
                  <a:cubicBezTo>
                    <a:pt x="0" y="5265"/>
                    <a:pt x="6604" y="0"/>
                    <a:pt x="145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numCol="1" spcCol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5" name="椭圆 32"/>
            <p:cNvSpPr/>
            <p:nvPr/>
          </p:nvSpPr>
          <p:spPr>
            <a:xfrm>
              <a:off x="11027520" y="6247080"/>
              <a:ext cx="201600" cy="162720"/>
            </a:xfrm>
            <a:custGeom>
              <a:gdLst>
                <a:gd name="textAreaLeft" fmla="*/ 0 w 201600"/>
                <a:gd name="textAreaRight" fmla="*/ 201960 w 201600"/>
                <a:gd name="textAreaTop" fmla="*/ 0 h 162720"/>
                <a:gd name="textAreaBottom" fmla="*/ 163080 h 162720"/>
              </a:gdLst>
              <a:rect l="textAreaLeft" t="textAreaTop" r="textAreaRight" b="textAreaBottom"/>
              <a:pathLst>
                <a:path w="331788" h="268287">
                  <a:moveTo>
                    <a:pt x="0" y="255587"/>
                  </a:moveTo>
                  <a:lnTo>
                    <a:pt x="331788" y="255587"/>
                  </a:lnTo>
                  <a:lnTo>
                    <a:pt x="331788" y="268287"/>
                  </a:lnTo>
                  <a:lnTo>
                    <a:pt x="0" y="268287"/>
                  </a:lnTo>
                  <a:close/>
                  <a:moveTo>
                    <a:pt x="76201" y="207962"/>
                  </a:moveTo>
                  <a:lnTo>
                    <a:pt x="82551" y="207962"/>
                  </a:lnTo>
                  <a:lnTo>
                    <a:pt x="82551" y="247650"/>
                  </a:lnTo>
                  <a:lnTo>
                    <a:pt x="55563" y="247650"/>
                  </a:lnTo>
                  <a:lnTo>
                    <a:pt x="55563" y="227012"/>
                  </a:lnTo>
                  <a:close/>
                  <a:moveTo>
                    <a:pt x="115888" y="168275"/>
                  </a:moveTo>
                  <a:cubicBezTo>
                    <a:pt x="115888" y="168275"/>
                    <a:pt x="115888" y="168275"/>
                    <a:pt x="127168" y="168275"/>
                  </a:cubicBezTo>
                  <a:cubicBezTo>
                    <a:pt x="130928" y="169555"/>
                    <a:pt x="135941" y="170835"/>
                    <a:pt x="139701" y="170835"/>
                  </a:cubicBezTo>
                  <a:cubicBezTo>
                    <a:pt x="139701" y="170835"/>
                    <a:pt x="139701" y="170835"/>
                    <a:pt x="139701" y="247650"/>
                  </a:cubicBezTo>
                  <a:cubicBezTo>
                    <a:pt x="139701" y="247650"/>
                    <a:pt x="139701" y="247650"/>
                    <a:pt x="115888" y="247650"/>
                  </a:cubicBezTo>
                  <a:close/>
                  <a:moveTo>
                    <a:pt x="198438" y="155575"/>
                  </a:moveTo>
                  <a:cubicBezTo>
                    <a:pt x="198438" y="155575"/>
                    <a:pt x="198438" y="155575"/>
                    <a:pt x="198438" y="247650"/>
                  </a:cubicBezTo>
                  <a:cubicBezTo>
                    <a:pt x="198438" y="247650"/>
                    <a:pt x="198438" y="247650"/>
                    <a:pt x="173038" y="247650"/>
                  </a:cubicBezTo>
                  <a:lnTo>
                    <a:pt x="173038" y="168363"/>
                  </a:lnTo>
                  <a:cubicBezTo>
                    <a:pt x="181928" y="165805"/>
                    <a:pt x="190818" y="161969"/>
                    <a:pt x="198438" y="155575"/>
                  </a:cubicBezTo>
                  <a:close/>
                  <a:moveTo>
                    <a:pt x="149226" y="41376"/>
                  </a:moveTo>
                  <a:cubicBezTo>
                    <a:pt x="136937" y="41376"/>
                    <a:pt x="124649" y="46240"/>
                    <a:pt x="114947" y="55968"/>
                  </a:cubicBezTo>
                  <a:cubicBezTo>
                    <a:pt x="96838" y="74128"/>
                    <a:pt x="96838" y="105259"/>
                    <a:pt x="114947" y="123418"/>
                  </a:cubicBezTo>
                  <a:cubicBezTo>
                    <a:pt x="134350" y="142875"/>
                    <a:pt x="164101" y="142875"/>
                    <a:pt x="183504" y="123418"/>
                  </a:cubicBezTo>
                  <a:cubicBezTo>
                    <a:pt x="201613" y="105259"/>
                    <a:pt x="201613" y="74128"/>
                    <a:pt x="183504" y="55968"/>
                  </a:cubicBezTo>
                  <a:cubicBezTo>
                    <a:pt x="173803" y="46240"/>
                    <a:pt x="161514" y="41376"/>
                    <a:pt x="149226" y="41376"/>
                  </a:cubicBezTo>
                  <a:close/>
                  <a:moveTo>
                    <a:pt x="228600" y="39687"/>
                  </a:moveTo>
                  <a:cubicBezTo>
                    <a:pt x="228600" y="39687"/>
                    <a:pt x="228600" y="39687"/>
                    <a:pt x="254000" y="39687"/>
                  </a:cubicBezTo>
                  <a:lnTo>
                    <a:pt x="254000" y="247650"/>
                  </a:lnTo>
                  <a:cubicBezTo>
                    <a:pt x="254000" y="247650"/>
                    <a:pt x="254000" y="247650"/>
                    <a:pt x="228600" y="247650"/>
                  </a:cubicBezTo>
                  <a:cubicBezTo>
                    <a:pt x="228600" y="247650"/>
                    <a:pt x="228600" y="247650"/>
                    <a:pt x="228600" y="110730"/>
                  </a:cubicBezTo>
                  <a:cubicBezTo>
                    <a:pt x="231140" y="104272"/>
                    <a:pt x="231140" y="96521"/>
                    <a:pt x="231140" y="90063"/>
                  </a:cubicBezTo>
                  <a:cubicBezTo>
                    <a:pt x="231140" y="83604"/>
                    <a:pt x="231140" y="75854"/>
                    <a:pt x="228600" y="69396"/>
                  </a:cubicBezTo>
                  <a:cubicBezTo>
                    <a:pt x="228600" y="69396"/>
                    <a:pt x="228600" y="69396"/>
                    <a:pt x="228600" y="39687"/>
                  </a:cubicBezTo>
                  <a:close/>
                  <a:moveTo>
                    <a:pt x="149707" y="22312"/>
                  </a:moveTo>
                  <a:cubicBezTo>
                    <a:pt x="166789" y="22312"/>
                    <a:pt x="183872" y="28749"/>
                    <a:pt x="196764" y="41623"/>
                  </a:cubicBezTo>
                  <a:cubicBezTo>
                    <a:pt x="223838" y="68659"/>
                    <a:pt x="223838" y="111144"/>
                    <a:pt x="196764" y="136893"/>
                  </a:cubicBezTo>
                  <a:cubicBezTo>
                    <a:pt x="173558" y="161354"/>
                    <a:pt x="136170" y="162641"/>
                    <a:pt x="109096" y="143330"/>
                  </a:cubicBezTo>
                  <a:cubicBezTo>
                    <a:pt x="109096" y="143330"/>
                    <a:pt x="109096" y="143330"/>
                    <a:pt x="97492" y="154917"/>
                  </a:cubicBezTo>
                  <a:cubicBezTo>
                    <a:pt x="98782" y="160067"/>
                    <a:pt x="97492" y="166504"/>
                    <a:pt x="93625" y="170366"/>
                  </a:cubicBezTo>
                  <a:cubicBezTo>
                    <a:pt x="93625" y="170366"/>
                    <a:pt x="93625" y="170366"/>
                    <a:pt x="43344" y="220576"/>
                  </a:cubicBezTo>
                  <a:cubicBezTo>
                    <a:pt x="35608" y="227013"/>
                    <a:pt x="25295" y="227013"/>
                    <a:pt x="18848" y="220576"/>
                  </a:cubicBezTo>
                  <a:cubicBezTo>
                    <a:pt x="11113" y="214139"/>
                    <a:pt x="11113" y="202552"/>
                    <a:pt x="18848" y="196115"/>
                  </a:cubicBezTo>
                  <a:cubicBezTo>
                    <a:pt x="18848" y="196115"/>
                    <a:pt x="18848" y="196115"/>
                    <a:pt x="67840" y="145905"/>
                  </a:cubicBezTo>
                  <a:cubicBezTo>
                    <a:pt x="72997" y="142043"/>
                    <a:pt x="78154" y="140755"/>
                    <a:pt x="84600" y="140755"/>
                  </a:cubicBezTo>
                  <a:cubicBezTo>
                    <a:pt x="84600" y="140755"/>
                    <a:pt x="84600" y="140755"/>
                    <a:pt x="96203" y="129168"/>
                  </a:cubicBezTo>
                  <a:cubicBezTo>
                    <a:pt x="75575" y="103420"/>
                    <a:pt x="78154" y="66084"/>
                    <a:pt x="102649" y="41623"/>
                  </a:cubicBezTo>
                  <a:cubicBezTo>
                    <a:pt x="115542" y="28749"/>
                    <a:pt x="132624" y="22312"/>
                    <a:pt x="149707" y="22312"/>
                  </a:cubicBezTo>
                  <a:close/>
                  <a:moveTo>
                    <a:pt x="280988" y="0"/>
                  </a:moveTo>
                  <a:lnTo>
                    <a:pt x="306388" y="0"/>
                  </a:lnTo>
                  <a:lnTo>
                    <a:pt x="306388" y="247650"/>
                  </a:lnTo>
                  <a:lnTo>
                    <a:pt x="280988" y="24765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numCol="1" spcCol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pic>
        <p:nvPicPr>
          <p:cNvPr id="106" name="图片 37"/>
          <p:cNvPicPr/>
          <p:nvPr/>
        </p:nvPicPr>
        <p:blipFill>
          <a:blip r:embed="rId5"/>
          <a:stretch>
            <a:fillRect/>
          </a:stretch>
        </p:blipFill>
        <p:spPr>
          <a:xfrm>
            <a:off x="541440" y="374760"/>
            <a:ext cx="2341080" cy="685080"/>
          </a:xfrm>
          <a:prstGeom prst="rect">
            <a:avLst/>
          </a:prstGeom>
          <a:ln w="0">
            <a:noFill/>
          </a:ln>
        </p:spPr>
      </p:pic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709720" y="2842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8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48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0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4833720" y="2085840"/>
            <a:ext cx="64828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5">
                    <a:lumMod val="75000"/>
                  </a:schemeClr>
                </a:solidFill>
                <a:latin typeface="Arial"/>
                <a:ea typeface="微软雅黑"/>
              </a:rPr>
              <a:t>第一章 热水袋的作用和种类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10" name="图片 4"/>
          <p:cNvPicPr/>
          <p:nvPr/>
        </p:nvPicPr>
        <p:blipFill>
          <a:blip r:embed="rId3"/>
          <a:srcRect b="39443"/>
          <a:stretch>
            <a:fillRect/>
          </a:stretch>
        </p:blipFill>
        <p:spPr>
          <a:xfrm>
            <a:off x="1163160" y="2094840"/>
            <a:ext cx="3669840" cy="2693160"/>
          </a:xfrm>
          <a:prstGeom prst="rect">
            <a:avLst/>
          </a:prstGeom>
          <a:ln w="0">
            <a:noFill/>
          </a:ln>
        </p:spPr>
      </p:pic>
      <p:sp>
        <p:nvSpPr>
          <p:cNvPr id="111" name="文本框 16"/>
          <p:cNvSpPr/>
          <p:nvPr/>
        </p:nvSpPr>
        <p:spPr>
          <a:xfrm>
            <a:off x="4935960" y="3684240"/>
            <a:ext cx="5804640" cy="52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defTabSz="914400">
              <a:lnSpc>
                <a:spcPct val="120000"/>
              </a:lnSpc>
            </a:pPr>
            <a:r>
              <a:rPr lang="en-US" sz="1200" b="0" strike="noStrike" spc="-1">
                <a:solidFill>
                  <a:srgbClr val="808080"/>
                </a:solidFill>
                <a:latin typeface="微软雅黑"/>
                <a:ea typeface="微软雅黑"/>
              </a:rPr>
              <a:t>print the presentation and make it into a film to be used in a wider print the presentation and make it into a film to be used in a wider field field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2" name="组合 18"/>
          <p:cNvGrpSpPr/>
          <p:nvPr/>
        </p:nvGrpSpPr>
        <p:grpSpPr>
          <a:xfrm>
            <a:off x="9722880" y="6140160"/>
            <a:ext cx="1594080" cy="376920"/>
            <a:chOff x="9722880" y="6140160"/>
            <a:chExt cx="1594080" cy="376920"/>
          </a:xfrm>
        </p:grpSpPr>
        <p:grpSp>
          <p:nvGrpSpPr>
            <p:cNvPr id="113" name="组合 19"/>
            <p:cNvGrpSpPr/>
            <p:nvPr/>
          </p:nvGrpSpPr>
          <p:grpSpPr>
            <a:xfrm>
              <a:off x="9722880" y="6140160"/>
              <a:ext cx="1594080" cy="376920"/>
              <a:chOff x="9722880" y="6140160"/>
              <a:chExt cx="1594080" cy="376920"/>
            </a:xfrm>
          </p:grpSpPr>
          <p:sp>
            <p:nvSpPr>
              <p:cNvPr id="114" name="椭圆 23"/>
              <p:cNvSpPr/>
              <p:nvPr/>
            </p:nvSpPr>
            <p:spPr>
              <a:xfrm>
                <a:off x="9722880" y="6140160"/>
                <a:ext cx="376920" cy="376920"/>
              </a:xfrm>
              <a:prstGeom prst="ellipse">
                <a:avLst/>
              </a:prstGeom>
              <a:solidFill>
                <a:srgbClr val="00A99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numCol="1" spcCol="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5" name="椭圆 24"/>
              <p:cNvSpPr/>
              <p:nvPr/>
            </p:nvSpPr>
            <p:spPr>
              <a:xfrm>
                <a:off x="10331280" y="6140160"/>
                <a:ext cx="376920" cy="376920"/>
              </a:xfrm>
              <a:prstGeom prst="ellipse">
                <a:avLst/>
              </a:prstGeom>
              <a:solidFill>
                <a:srgbClr val="8CC63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numCol="1" spcCol="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6" name="椭圆 25"/>
              <p:cNvSpPr/>
              <p:nvPr/>
            </p:nvSpPr>
            <p:spPr>
              <a:xfrm>
                <a:off x="10940040" y="6140160"/>
                <a:ext cx="376920" cy="376920"/>
              </a:xfrm>
              <a:prstGeom prst="ellipse">
                <a:avLst/>
              </a:prstGeom>
              <a:solidFill>
                <a:srgbClr val="FF8F2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numCol="1" spcCol="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17" name="椭圆 11"/>
            <p:cNvSpPr/>
            <p:nvPr/>
          </p:nvSpPr>
          <p:spPr>
            <a:xfrm>
              <a:off x="9813600" y="6227640"/>
              <a:ext cx="195480" cy="201600"/>
            </a:xfrm>
            <a:custGeom>
              <a:gdLst>
                <a:gd name="textAreaLeft" fmla="*/ 0 w 195480"/>
                <a:gd name="textAreaRight" fmla="*/ 195840 w 195480"/>
                <a:gd name="textAreaTop" fmla="*/ 0 h 201600"/>
                <a:gd name="textAreaBottom" fmla="*/ 201960 h 201600"/>
              </a:gdLst>
              <a:rect l="textAreaLeft" t="textAreaTop" r="textAreaRight" b="textAreaBottom"/>
              <a:pathLst>
                <a:path w="327026" h="337100">
                  <a:moveTo>
                    <a:pt x="157951" y="134938"/>
                  </a:moveTo>
                  <a:cubicBezTo>
                    <a:pt x="157951" y="134938"/>
                    <a:pt x="157951" y="134938"/>
                    <a:pt x="327026" y="239958"/>
                  </a:cubicBezTo>
                  <a:cubicBezTo>
                    <a:pt x="327026" y="239958"/>
                    <a:pt x="327026" y="239958"/>
                    <a:pt x="259660" y="254398"/>
                  </a:cubicBezTo>
                  <a:lnTo>
                    <a:pt x="295325" y="305595"/>
                  </a:lnTo>
                  <a:cubicBezTo>
                    <a:pt x="301929" y="316097"/>
                    <a:pt x="300608" y="327911"/>
                    <a:pt x="292683" y="334475"/>
                  </a:cubicBezTo>
                  <a:cubicBezTo>
                    <a:pt x="283436" y="339726"/>
                    <a:pt x="271548" y="337101"/>
                    <a:pt x="263623" y="326599"/>
                  </a:cubicBezTo>
                  <a:cubicBezTo>
                    <a:pt x="263623" y="326599"/>
                    <a:pt x="263623" y="326599"/>
                    <a:pt x="227959" y="275402"/>
                  </a:cubicBezTo>
                  <a:cubicBezTo>
                    <a:pt x="227959" y="275402"/>
                    <a:pt x="227959" y="275402"/>
                    <a:pt x="192294" y="333162"/>
                  </a:cubicBezTo>
                  <a:cubicBezTo>
                    <a:pt x="192294" y="333162"/>
                    <a:pt x="192294" y="333162"/>
                    <a:pt x="153988" y="137564"/>
                  </a:cubicBezTo>
                  <a:cubicBezTo>
                    <a:pt x="153988" y="137564"/>
                    <a:pt x="153988" y="137564"/>
                    <a:pt x="157951" y="134938"/>
                  </a:cubicBezTo>
                  <a:close/>
                  <a:moveTo>
                    <a:pt x="287448" y="96838"/>
                  </a:moveTo>
                  <a:cubicBezTo>
                    <a:pt x="280879" y="99436"/>
                    <a:pt x="272996" y="103332"/>
                    <a:pt x="270368" y="108528"/>
                  </a:cubicBezTo>
                  <a:cubicBezTo>
                    <a:pt x="265113" y="117620"/>
                    <a:pt x="271682" y="143597"/>
                    <a:pt x="280879" y="150092"/>
                  </a:cubicBezTo>
                  <a:cubicBezTo>
                    <a:pt x="292703" y="159184"/>
                    <a:pt x="299272" y="170873"/>
                    <a:pt x="301899" y="182563"/>
                  </a:cubicBezTo>
                  <a:cubicBezTo>
                    <a:pt x="303213" y="176069"/>
                    <a:pt x="303213" y="168276"/>
                    <a:pt x="303213" y="161781"/>
                  </a:cubicBezTo>
                  <a:cubicBezTo>
                    <a:pt x="303213" y="138402"/>
                    <a:pt x="297958" y="116321"/>
                    <a:pt x="287448" y="96838"/>
                  </a:cubicBezTo>
                  <a:close/>
                  <a:moveTo>
                    <a:pt x="160474" y="0"/>
                  </a:moveTo>
                  <a:cubicBezTo>
                    <a:pt x="249918" y="0"/>
                    <a:pt x="322263" y="72405"/>
                    <a:pt x="322263" y="161925"/>
                  </a:cubicBezTo>
                  <a:cubicBezTo>
                    <a:pt x="322263" y="179039"/>
                    <a:pt x="319632" y="196153"/>
                    <a:pt x="314371" y="211951"/>
                  </a:cubicBezTo>
                  <a:cubicBezTo>
                    <a:pt x="314371" y="211951"/>
                    <a:pt x="314371" y="211951"/>
                    <a:pt x="242026" y="165875"/>
                  </a:cubicBezTo>
                  <a:cubicBezTo>
                    <a:pt x="247288" y="157976"/>
                    <a:pt x="257811" y="147444"/>
                    <a:pt x="259126" y="139545"/>
                  </a:cubicBezTo>
                  <a:cubicBezTo>
                    <a:pt x="260441" y="127697"/>
                    <a:pt x="251234" y="97418"/>
                    <a:pt x="244657" y="94785"/>
                  </a:cubicBezTo>
                  <a:cubicBezTo>
                    <a:pt x="238080" y="90836"/>
                    <a:pt x="218350" y="71089"/>
                    <a:pt x="203881" y="63190"/>
                  </a:cubicBezTo>
                  <a:cubicBezTo>
                    <a:pt x="193358" y="57924"/>
                    <a:pt x="188096" y="36861"/>
                    <a:pt x="186781" y="22380"/>
                  </a:cubicBezTo>
                  <a:cubicBezTo>
                    <a:pt x="177574" y="21063"/>
                    <a:pt x="169681" y="19747"/>
                    <a:pt x="160474" y="19747"/>
                  </a:cubicBezTo>
                  <a:cubicBezTo>
                    <a:pt x="128905" y="19747"/>
                    <a:pt x="98652" y="30279"/>
                    <a:pt x="74975" y="48709"/>
                  </a:cubicBezTo>
                  <a:cubicBezTo>
                    <a:pt x="81552" y="59241"/>
                    <a:pt x="93390" y="78988"/>
                    <a:pt x="86814" y="86886"/>
                  </a:cubicBezTo>
                  <a:cubicBezTo>
                    <a:pt x="78921" y="100051"/>
                    <a:pt x="53930" y="100051"/>
                    <a:pt x="53930" y="111899"/>
                  </a:cubicBezTo>
                  <a:cubicBezTo>
                    <a:pt x="53930" y="123747"/>
                    <a:pt x="52614" y="135596"/>
                    <a:pt x="53930" y="140862"/>
                  </a:cubicBezTo>
                  <a:cubicBezTo>
                    <a:pt x="55245" y="146128"/>
                    <a:pt x="69714" y="150077"/>
                    <a:pt x="59191" y="157976"/>
                  </a:cubicBezTo>
                  <a:cubicBezTo>
                    <a:pt x="52614" y="164558"/>
                    <a:pt x="32884" y="175090"/>
                    <a:pt x="21046" y="181672"/>
                  </a:cubicBezTo>
                  <a:cubicBezTo>
                    <a:pt x="22361" y="197470"/>
                    <a:pt x="27622" y="213267"/>
                    <a:pt x="35515" y="227748"/>
                  </a:cubicBezTo>
                  <a:cubicBezTo>
                    <a:pt x="38145" y="219850"/>
                    <a:pt x="49984" y="192204"/>
                    <a:pt x="59191" y="190887"/>
                  </a:cubicBezTo>
                  <a:cubicBezTo>
                    <a:pt x="69714" y="188254"/>
                    <a:pt x="78921" y="185621"/>
                    <a:pt x="89444" y="198786"/>
                  </a:cubicBezTo>
                  <a:cubicBezTo>
                    <a:pt x="99967" y="211951"/>
                    <a:pt x="114436" y="215900"/>
                    <a:pt x="122328" y="215900"/>
                  </a:cubicBezTo>
                  <a:cubicBezTo>
                    <a:pt x="130220" y="215900"/>
                    <a:pt x="121013" y="243546"/>
                    <a:pt x="96021" y="248812"/>
                  </a:cubicBezTo>
                  <a:cubicBezTo>
                    <a:pt x="72345" y="252761"/>
                    <a:pt x="106544" y="283040"/>
                    <a:pt x="86814" y="283040"/>
                  </a:cubicBezTo>
                  <a:cubicBezTo>
                    <a:pt x="109175" y="296204"/>
                    <a:pt x="134167" y="304103"/>
                    <a:pt x="160474" y="304103"/>
                  </a:cubicBezTo>
                  <a:cubicBezTo>
                    <a:pt x="163105" y="304103"/>
                    <a:pt x="165735" y="302787"/>
                    <a:pt x="167051" y="302787"/>
                  </a:cubicBezTo>
                  <a:cubicBezTo>
                    <a:pt x="167051" y="302787"/>
                    <a:pt x="167051" y="302787"/>
                    <a:pt x="170997" y="322534"/>
                  </a:cubicBezTo>
                  <a:cubicBezTo>
                    <a:pt x="168366" y="322534"/>
                    <a:pt x="164420" y="323850"/>
                    <a:pt x="160474" y="323850"/>
                  </a:cubicBezTo>
                  <a:cubicBezTo>
                    <a:pt x="72345" y="323850"/>
                    <a:pt x="0" y="251445"/>
                    <a:pt x="0" y="161925"/>
                  </a:cubicBezTo>
                  <a:cubicBezTo>
                    <a:pt x="0" y="72405"/>
                    <a:pt x="72345" y="0"/>
                    <a:pt x="16047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numCol="1" spcCol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椭圆 23"/>
            <p:cNvSpPr/>
            <p:nvPr/>
          </p:nvSpPr>
          <p:spPr>
            <a:xfrm>
              <a:off x="10419120" y="6234480"/>
              <a:ext cx="201600" cy="188280"/>
            </a:xfrm>
            <a:custGeom>
              <a:gdLst>
                <a:gd name="textAreaLeft" fmla="*/ 0 w 201600"/>
                <a:gd name="textAreaRight" fmla="*/ 201960 w 201600"/>
                <a:gd name="textAreaTop" fmla="*/ 0 h 188280"/>
                <a:gd name="textAreaBottom" fmla="*/ 188640 h 188280"/>
              </a:gdLst>
              <a:rect l="textAreaLeft" t="textAreaTop" r="textAreaRight" b="textAreaBottom"/>
              <a:pathLst>
                <a:path w="338138" h="315913">
                  <a:moveTo>
                    <a:pt x="159472" y="265112"/>
                  </a:moveTo>
                  <a:cubicBezTo>
                    <a:pt x="159472" y="265112"/>
                    <a:pt x="155575" y="265112"/>
                    <a:pt x="155575" y="269194"/>
                  </a:cubicBezTo>
                  <a:cubicBezTo>
                    <a:pt x="155575" y="269194"/>
                    <a:pt x="155575" y="269194"/>
                    <a:pt x="155575" y="289605"/>
                  </a:cubicBezTo>
                  <a:cubicBezTo>
                    <a:pt x="155575" y="292326"/>
                    <a:pt x="155575" y="293687"/>
                    <a:pt x="158173" y="293687"/>
                  </a:cubicBezTo>
                  <a:cubicBezTo>
                    <a:pt x="158173" y="293687"/>
                    <a:pt x="158173" y="293687"/>
                    <a:pt x="181553" y="293687"/>
                  </a:cubicBezTo>
                  <a:cubicBezTo>
                    <a:pt x="182851" y="293687"/>
                    <a:pt x="184150" y="292326"/>
                    <a:pt x="184150" y="290966"/>
                  </a:cubicBezTo>
                  <a:cubicBezTo>
                    <a:pt x="184150" y="290966"/>
                    <a:pt x="184150" y="290966"/>
                    <a:pt x="184150" y="269194"/>
                  </a:cubicBezTo>
                  <a:cubicBezTo>
                    <a:pt x="184150" y="265112"/>
                    <a:pt x="181553" y="265112"/>
                    <a:pt x="181553" y="265112"/>
                  </a:cubicBezTo>
                  <a:cubicBezTo>
                    <a:pt x="181553" y="265112"/>
                    <a:pt x="181553" y="265112"/>
                    <a:pt x="159472" y="265112"/>
                  </a:cubicBezTo>
                  <a:close/>
                  <a:moveTo>
                    <a:pt x="169069" y="222250"/>
                  </a:moveTo>
                  <a:cubicBezTo>
                    <a:pt x="161616" y="222250"/>
                    <a:pt x="155575" y="228291"/>
                    <a:pt x="155575" y="235744"/>
                  </a:cubicBezTo>
                  <a:cubicBezTo>
                    <a:pt x="155575" y="243197"/>
                    <a:pt x="161616" y="249238"/>
                    <a:pt x="169069" y="249238"/>
                  </a:cubicBezTo>
                  <a:cubicBezTo>
                    <a:pt x="176522" y="249238"/>
                    <a:pt x="182563" y="243197"/>
                    <a:pt x="182563" y="235744"/>
                  </a:cubicBezTo>
                  <a:cubicBezTo>
                    <a:pt x="182563" y="228291"/>
                    <a:pt x="176522" y="222250"/>
                    <a:pt x="169069" y="222250"/>
                  </a:cubicBezTo>
                  <a:close/>
                  <a:moveTo>
                    <a:pt x="145852" y="55033"/>
                  </a:moveTo>
                  <a:cubicBezTo>
                    <a:pt x="149803" y="52387"/>
                    <a:pt x="155071" y="52387"/>
                    <a:pt x="157704" y="56356"/>
                  </a:cubicBezTo>
                  <a:cubicBezTo>
                    <a:pt x="160338" y="60325"/>
                    <a:pt x="159021" y="65616"/>
                    <a:pt x="156388" y="68262"/>
                  </a:cubicBezTo>
                  <a:cubicBezTo>
                    <a:pt x="57619" y="137054"/>
                    <a:pt x="57619" y="137054"/>
                    <a:pt x="57619" y="137054"/>
                  </a:cubicBezTo>
                  <a:cubicBezTo>
                    <a:pt x="56302" y="138377"/>
                    <a:pt x="54986" y="139700"/>
                    <a:pt x="53669" y="139700"/>
                  </a:cubicBezTo>
                  <a:cubicBezTo>
                    <a:pt x="51035" y="139700"/>
                    <a:pt x="48401" y="138377"/>
                    <a:pt x="47084" y="135731"/>
                  </a:cubicBezTo>
                  <a:cubicBezTo>
                    <a:pt x="44450" y="131762"/>
                    <a:pt x="44450" y="126471"/>
                    <a:pt x="48401" y="123825"/>
                  </a:cubicBezTo>
                  <a:cubicBezTo>
                    <a:pt x="145852" y="55033"/>
                    <a:pt x="145852" y="55033"/>
                    <a:pt x="145852" y="55033"/>
                  </a:cubicBezTo>
                  <a:close/>
                  <a:moveTo>
                    <a:pt x="88577" y="47055"/>
                  </a:moveTo>
                  <a:cubicBezTo>
                    <a:pt x="92562" y="44450"/>
                    <a:pt x="97875" y="44450"/>
                    <a:pt x="100532" y="48358"/>
                  </a:cubicBezTo>
                  <a:cubicBezTo>
                    <a:pt x="103188" y="52265"/>
                    <a:pt x="101860" y="57476"/>
                    <a:pt x="99203" y="60081"/>
                  </a:cubicBezTo>
                  <a:cubicBezTo>
                    <a:pt x="52712" y="92645"/>
                    <a:pt x="52712" y="92645"/>
                    <a:pt x="52712" y="92645"/>
                  </a:cubicBezTo>
                  <a:cubicBezTo>
                    <a:pt x="51384" y="93947"/>
                    <a:pt x="50055" y="95250"/>
                    <a:pt x="47399" y="95250"/>
                  </a:cubicBezTo>
                  <a:cubicBezTo>
                    <a:pt x="44742" y="95250"/>
                    <a:pt x="42085" y="93947"/>
                    <a:pt x="40757" y="91342"/>
                  </a:cubicBezTo>
                  <a:cubicBezTo>
                    <a:pt x="38100" y="87435"/>
                    <a:pt x="39429" y="82224"/>
                    <a:pt x="43414" y="79619"/>
                  </a:cubicBezTo>
                  <a:cubicBezTo>
                    <a:pt x="88577" y="47055"/>
                    <a:pt x="88577" y="47055"/>
                    <a:pt x="88577" y="47055"/>
                  </a:cubicBezTo>
                  <a:close/>
                  <a:moveTo>
                    <a:pt x="35086" y="22225"/>
                  </a:moveTo>
                  <a:cubicBezTo>
                    <a:pt x="27205" y="22225"/>
                    <a:pt x="20637" y="28785"/>
                    <a:pt x="20637" y="35344"/>
                  </a:cubicBezTo>
                  <a:cubicBezTo>
                    <a:pt x="20637" y="35344"/>
                    <a:pt x="20637" y="35344"/>
                    <a:pt x="20637" y="196707"/>
                  </a:cubicBezTo>
                  <a:cubicBezTo>
                    <a:pt x="20637" y="204579"/>
                    <a:pt x="27205" y="211138"/>
                    <a:pt x="35086" y="211138"/>
                  </a:cubicBezTo>
                  <a:cubicBezTo>
                    <a:pt x="35086" y="211138"/>
                    <a:pt x="35086" y="211138"/>
                    <a:pt x="303051" y="211138"/>
                  </a:cubicBezTo>
                  <a:cubicBezTo>
                    <a:pt x="310932" y="211138"/>
                    <a:pt x="317500" y="204579"/>
                    <a:pt x="317500" y="196707"/>
                  </a:cubicBezTo>
                  <a:lnTo>
                    <a:pt x="317500" y="35344"/>
                  </a:lnTo>
                  <a:cubicBezTo>
                    <a:pt x="317500" y="28785"/>
                    <a:pt x="310932" y="22225"/>
                    <a:pt x="303051" y="22225"/>
                  </a:cubicBezTo>
                  <a:cubicBezTo>
                    <a:pt x="303051" y="22225"/>
                    <a:pt x="303051" y="22225"/>
                    <a:pt x="35086" y="22225"/>
                  </a:cubicBezTo>
                  <a:close/>
                  <a:moveTo>
                    <a:pt x="14529" y="0"/>
                  </a:moveTo>
                  <a:cubicBezTo>
                    <a:pt x="14529" y="0"/>
                    <a:pt x="14529" y="0"/>
                    <a:pt x="323609" y="0"/>
                  </a:cubicBezTo>
                  <a:cubicBezTo>
                    <a:pt x="331534" y="0"/>
                    <a:pt x="338138" y="5265"/>
                    <a:pt x="338138" y="13163"/>
                  </a:cubicBezTo>
                  <a:cubicBezTo>
                    <a:pt x="338138" y="13163"/>
                    <a:pt x="338138" y="13163"/>
                    <a:pt x="338138" y="251414"/>
                  </a:cubicBezTo>
                  <a:cubicBezTo>
                    <a:pt x="338138" y="259312"/>
                    <a:pt x="331534" y="265893"/>
                    <a:pt x="323609" y="265893"/>
                  </a:cubicBezTo>
                  <a:cubicBezTo>
                    <a:pt x="323609" y="265893"/>
                    <a:pt x="323609" y="265893"/>
                    <a:pt x="210016" y="265893"/>
                  </a:cubicBezTo>
                  <a:cubicBezTo>
                    <a:pt x="210016" y="265893"/>
                    <a:pt x="207374" y="265893"/>
                    <a:pt x="207374" y="268526"/>
                  </a:cubicBezTo>
                  <a:cubicBezTo>
                    <a:pt x="207374" y="268526"/>
                    <a:pt x="207374" y="268526"/>
                    <a:pt x="207374" y="290903"/>
                  </a:cubicBezTo>
                  <a:cubicBezTo>
                    <a:pt x="207374" y="292220"/>
                    <a:pt x="207374" y="293536"/>
                    <a:pt x="208695" y="293536"/>
                  </a:cubicBezTo>
                  <a:cubicBezTo>
                    <a:pt x="208695" y="293536"/>
                    <a:pt x="208695" y="293536"/>
                    <a:pt x="239074" y="293536"/>
                  </a:cubicBezTo>
                  <a:cubicBezTo>
                    <a:pt x="245679" y="293536"/>
                    <a:pt x="250962" y="298801"/>
                    <a:pt x="250962" y="305383"/>
                  </a:cubicBezTo>
                  <a:cubicBezTo>
                    <a:pt x="250962" y="310648"/>
                    <a:pt x="245679" y="315913"/>
                    <a:pt x="239074" y="315913"/>
                  </a:cubicBezTo>
                  <a:cubicBezTo>
                    <a:pt x="239074" y="315913"/>
                    <a:pt x="239074" y="315913"/>
                    <a:pt x="99064" y="315913"/>
                  </a:cubicBezTo>
                  <a:cubicBezTo>
                    <a:pt x="92460" y="315913"/>
                    <a:pt x="87176" y="310648"/>
                    <a:pt x="87176" y="305383"/>
                  </a:cubicBezTo>
                  <a:cubicBezTo>
                    <a:pt x="87176" y="298801"/>
                    <a:pt x="92460" y="293536"/>
                    <a:pt x="99064" y="293536"/>
                  </a:cubicBezTo>
                  <a:cubicBezTo>
                    <a:pt x="99064" y="293536"/>
                    <a:pt x="99064" y="293536"/>
                    <a:pt x="129444" y="293536"/>
                  </a:cubicBezTo>
                  <a:cubicBezTo>
                    <a:pt x="130765" y="293536"/>
                    <a:pt x="130765" y="292220"/>
                    <a:pt x="130765" y="289587"/>
                  </a:cubicBezTo>
                  <a:cubicBezTo>
                    <a:pt x="130765" y="289587"/>
                    <a:pt x="130765" y="289587"/>
                    <a:pt x="130765" y="268526"/>
                  </a:cubicBezTo>
                  <a:cubicBezTo>
                    <a:pt x="130765" y="264577"/>
                    <a:pt x="126802" y="265893"/>
                    <a:pt x="126802" y="265893"/>
                  </a:cubicBezTo>
                  <a:cubicBezTo>
                    <a:pt x="126802" y="265893"/>
                    <a:pt x="126802" y="265893"/>
                    <a:pt x="14529" y="265893"/>
                  </a:cubicBezTo>
                  <a:cubicBezTo>
                    <a:pt x="6604" y="265893"/>
                    <a:pt x="0" y="259312"/>
                    <a:pt x="0" y="251414"/>
                  </a:cubicBezTo>
                  <a:cubicBezTo>
                    <a:pt x="0" y="251414"/>
                    <a:pt x="0" y="251414"/>
                    <a:pt x="0" y="13163"/>
                  </a:cubicBezTo>
                  <a:cubicBezTo>
                    <a:pt x="0" y="5265"/>
                    <a:pt x="6604" y="0"/>
                    <a:pt x="145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numCol="1" spcCol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椭圆 32"/>
            <p:cNvSpPr/>
            <p:nvPr/>
          </p:nvSpPr>
          <p:spPr>
            <a:xfrm>
              <a:off x="11027520" y="6247080"/>
              <a:ext cx="201600" cy="162720"/>
            </a:xfrm>
            <a:custGeom>
              <a:gdLst>
                <a:gd name="textAreaLeft" fmla="*/ 0 w 201600"/>
                <a:gd name="textAreaRight" fmla="*/ 201960 w 201600"/>
                <a:gd name="textAreaTop" fmla="*/ 0 h 162720"/>
                <a:gd name="textAreaBottom" fmla="*/ 163080 h 162720"/>
              </a:gdLst>
              <a:rect l="textAreaLeft" t="textAreaTop" r="textAreaRight" b="textAreaBottom"/>
              <a:pathLst>
                <a:path w="331788" h="268287">
                  <a:moveTo>
                    <a:pt x="0" y="255587"/>
                  </a:moveTo>
                  <a:lnTo>
                    <a:pt x="331788" y="255587"/>
                  </a:lnTo>
                  <a:lnTo>
                    <a:pt x="331788" y="268287"/>
                  </a:lnTo>
                  <a:lnTo>
                    <a:pt x="0" y="268287"/>
                  </a:lnTo>
                  <a:close/>
                  <a:moveTo>
                    <a:pt x="76201" y="207962"/>
                  </a:moveTo>
                  <a:lnTo>
                    <a:pt x="82551" y="207962"/>
                  </a:lnTo>
                  <a:lnTo>
                    <a:pt x="82551" y="247650"/>
                  </a:lnTo>
                  <a:lnTo>
                    <a:pt x="55563" y="247650"/>
                  </a:lnTo>
                  <a:lnTo>
                    <a:pt x="55563" y="227012"/>
                  </a:lnTo>
                  <a:close/>
                  <a:moveTo>
                    <a:pt x="115888" y="168275"/>
                  </a:moveTo>
                  <a:cubicBezTo>
                    <a:pt x="115888" y="168275"/>
                    <a:pt x="115888" y="168275"/>
                    <a:pt x="127168" y="168275"/>
                  </a:cubicBezTo>
                  <a:cubicBezTo>
                    <a:pt x="130928" y="169555"/>
                    <a:pt x="135941" y="170835"/>
                    <a:pt x="139701" y="170835"/>
                  </a:cubicBezTo>
                  <a:cubicBezTo>
                    <a:pt x="139701" y="170835"/>
                    <a:pt x="139701" y="170835"/>
                    <a:pt x="139701" y="247650"/>
                  </a:cubicBezTo>
                  <a:cubicBezTo>
                    <a:pt x="139701" y="247650"/>
                    <a:pt x="139701" y="247650"/>
                    <a:pt x="115888" y="247650"/>
                  </a:cubicBezTo>
                  <a:close/>
                  <a:moveTo>
                    <a:pt x="198438" y="155575"/>
                  </a:moveTo>
                  <a:cubicBezTo>
                    <a:pt x="198438" y="155575"/>
                    <a:pt x="198438" y="155575"/>
                    <a:pt x="198438" y="247650"/>
                  </a:cubicBezTo>
                  <a:cubicBezTo>
                    <a:pt x="198438" y="247650"/>
                    <a:pt x="198438" y="247650"/>
                    <a:pt x="173038" y="247650"/>
                  </a:cubicBezTo>
                  <a:lnTo>
                    <a:pt x="173038" y="168363"/>
                  </a:lnTo>
                  <a:cubicBezTo>
                    <a:pt x="181928" y="165805"/>
                    <a:pt x="190818" y="161969"/>
                    <a:pt x="198438" y="155575"/>
                  </a:cubicBezTo>
                  <a:close/>
                  <a:moveTo>
                    <a:pt x="149226" y="41376"/>
                  </a:moveTo>
                  <a:cubicBezTo>
                    <a:pt x="136937" y="41376"/>
                    <a:pt x="124649" y="46240"/>
                    <a:pt x="114947" y="55968"/>
                  </a:cubicBezTo>
                  <a:cubicBezTo>
                    <a:pt x="96838" y="74128"/>
                    <a:pt x="96838" y="105259"/>
                    <a:pt x="114947" y="123418"/>
                  </a:cubicBezTo>
                  <a:cubicBezTo>
                    <a:pt x="134350" y="142875"/>
                    <a:pt x="164101" y="142875"/>
                    <a:pt x="183504" y="123418"/>
                  </a:cubicBezTo>
                  <a:cubicBezTo>
                    <a:pt x="201613" y="105259"/>
                    <a:pt x="201613" y="74128"/>
                    <a:pt x="183504" y="55968"/>
                  </a:cubicBezTo>
                  <a:cubicBezTo>
                    <a:pt x="173803" y="46240"/>
                    <a:pt x="161514" y="41376"/>
                    <a:pt x="149226" y="41376"/>
                  </a:cubicBezTo>
                  <a:close/>
                  <a:moveTo>
                    <a:pt x="228600" y="39687"/>
                  </a:moveTo>
                  <a:cubicBezTo>
                    <a:pt x="228600" y="39687"/>
                    <a:pt x="228600" y="39687"/>
                    <a:pt x="254000" y="39687"/>
                  </a:cubicBezTo>
                  <a:lnTo>
                    <a:pt x="254000" y="247650"/>
                  </a:lnTo>
                  <a:cubicBezTo>
                    <a:pt x="254000" y="247650"/>
                    <a:pt x="254000" y="247650"/>
                    <a:pt x="228600" y="247650"/>
                  </a:cubicBezTo>
                  <a:cubicBezTo>
                    <a:pt x="228600" y="247650"/>
                    <a:pt x="228600" y="247650"/>
                    <a:pt x="228600" y="110730"/>
                  </a:cubicBezTo>
                  <a:cubicBezTo>
                    <a:pt x="231140" y="104272"/>
                    <a:pt x="231140" y="96521"/>
                    <a:pt x="231140" y="90063"/>
                  </a:cubicBezTo>
                  <a:cubicBezTo>
                    <a:pt x="231140" y="83604"/>
                    <a:pt x="231140" y="75854"/>
                    <a:pt x="228600" y="69396"/>
                  </a:cubicBezTo>
                  <a:cubicBezTo>
                    <a:pt x="228600" y="69396"/>
                    <a:pt x="228600" y="69396"/>
                    <a:pt x="228600" y="39687"/>
                  </a:cubicBezTo>
                  <a:close/>
                  <a:moveTo>
                    <a:pt x="149707" y="22312"/>
                  </a:moveTo>
                  <a:cubicBezTo>
                    <a:pt x="166789" y="22312"/>
                    <a:pt x="183872" y="28749"/>
                    <a:pt x="196764" y="41623"/>
                  </a:cubicBezTo>
                  <a:cubicBezTo>
                    <a:pt x="223838" y="68659"/>
                    <a:pt x="223838" y="111144"/>
                    <a:pt x="196764" y="136893"/>
                  </a:cubicBezTo>
                  <a:cubicBezTo>
                    <a:pt x="173558" y="161354"/>
                    <a:pt x="136170" y="162641"/>
                    <a:pt x="109096" y="143330"/>
                  </a:cubicBezTo>
                  <a:cubicBezTo>
                    <a:pt x="109096" y="143330"/>
                    <a:pt x="109096" y="143330"/>
                    <a:pt x="97492" y="154917"/>
                  </a:cubicBezTo>
                  <a:cubicBezTo>
                    <a:pt x="98782" y="160067"/>
                    <a:pt x="97492" y="166504"/>
                    <a:pt x="93625" y="170366"/>
                  </a:cubicBezTo>
                  <a:cubicBezTo>
                    <a:pt x="93625" y="170366"/>
                    <a:pt x="93625" y="170366"/>
                    <a:pt x="43344" y="220576"/>
                  </a:cubicBezTo>
                  <a:cubicBezTo>
                    <a:pt x="35608" y="227013"/>
                    <a:pt x="25295" y="227013"/>
                    <a:pt x="18848" y="220576"/>
                  </a:cubicBezTo>
                  <a:cubicBezTo>
                    <a:pt x="11113" y="214139"/>
                    <a:pt x="11113" y="202552"/>
                    <a:pt x="18848" y="196115"/>
                  </a:cubicBezTo>
                  <a:cubicBezTo>
                    <a:pt x="18848" y="196115"/>
                    <a:pt x="18848" y="196115"/>
                    <a:pt x="67840" y="145905"/>
                  </a:cubicBezTo>
                  <a:cubicBezTo>
                    <a:pt x="72997" y="142043"/>
                    <a:pt x="78154" y="140755"/>
                    <a:pt x="84600" y="140755"/>
                  </a:cubicBezTo>
                  <a:cubicBezTo>
                    <a:pt x="84600" y="140755"/>
                    <a:pt x="84600" y="140755"/>
                    <a:pt x="96203" y="129168"/>
                  </a:cubicBezTo>
                  <a:cubicBezTo>
                    <a:pt x="75575" y="103420"/>
                    <a:pt x="78154" y="66084"/>
                    <a:pt x="102649" y="41623"/>
                  </a:cubicBezTo>
                  <a:cubicBezTo>
                    <a:pt x="115542" y="28749"/>
                    <a:pt x="132624" y="22312"/>
                    <a:pt x="149707" y="22312"/>
                  </a:cubicBezTo>
                  <a:close/>
                  <a:moveTo>
                    <a:pt x="280988" y="0"/>
                  </a:moveTo>
                  <a:lnTo>
                    <a:pt x="306388" y="0"/>
                  </a:lnTo>
                  <a:lnTo>
                    <a:pt x="306388" y="247650"/>
                  </a:lnTo>
                  <a:lnTo>
                    <a:pt x="280988" y="24765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numCol="1" spcCol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pic>
        <p:nvPicPr>
          <p:cNvPr id="120" name="图片 26"/>
          <p:cNvPicPr/>
          <p:nvPr/>
        </p:nvPicPr>
        <p:blipFill>
          <a:blip r:embed="rId4"/>
          <a:stretch>
            <a:fillRect/>
          </a:stretch>
        </p:blipFill>
        <p:spPr>
          <a:xfrm>
            <a:off x="541440" y="374760"/>
            <a:ext cx="2341080" cy="685080"/>
          </a:xfrm>
          <a:prstGeom prst="rect">
            <a:avLst/>
          </a:prstGeom>
          <a:ln w="0">
            <a:noFill/>
          </a:ln>
        </p:spPr>
      </p:pic>
      <p:sp>
        <p:nvSpPr>
          <p:cNvPr id="121" name="PlaceHolder 2"/>
          <p:cNvSpPr>
            <a:spLocks noGrp="1"/>
          </p:cNvSpPr>
          <p:nvPr>
            <p:ph/>
          </p:nvPr>
        </p:nvSpPr>
        <p:spPr>
          <a:xfrm>
            <a:off x="2376720" y="2704320"/>
            <a:ext cx="1548360" cy="1215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30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3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1558440" y="375120"/>
            <a:ext cx="10212840" cy="620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了解热水袋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082520" y="2307600"/>
            <a:ext cx="4263120" cy="389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热水袋是一种能够存储和释放热能的器具，通常用来提供热敷或保暖的作用。一般由橡胶或塑料制成，可以装入热水或者冷水，用途广泛。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4" name="图片 29"/>
          <p:cNvPicPr/>
          <p:nvPr/>
        </p:nvPicPr>
        <p:blipFill>
          <a:blip r:embed="rId3"/>
          <a:srcRect b="39441"/>
          <a:stretch>
            <a:fillRect/>
          </a:stretch>
        </p:blipFill>
        <p:spPr>
          <a:xfrm>
            <a:off x="338400" y="291960"/>
            <a:ext cx="1072440" cy="786960"/>
          </a:xfrm>
          <a:prstGeom prst="rect">
            <a:avLst/>
          </a:prstGeom>
          <a:ln w="0">
            <a:noFill/>
          </a:ln>
        </p:spPr>
      </p:pic>
      <p:grpSp>
        <p:nvGrpSpPr>
          <p:cNvPr id="125" name="Group 3"/>
          <p:cNvGrpSpPr/>
          <p:nvPr/>
        </p:nvGrpSpPr>
        <p:grpSpPr>
          <a:xfrm>
            <a:off x="5346000" y="3292920"/>
            <a:ext cx="2887920" cy="3015360"/>
            <a:chOff x="5346000" y="3292920"/>
            <a:chExt cx="2887920" cy="3015360"/>
          </a:xfrm>
        </p:grpSpPr>
        <p:sp>
          <p:nvSpPr>
            <p:cNvPr id="126" name="Freeform: Shape 88"/>
            <p:cNvSpPr/>
            <p:nvPr/>
          </p:nvSpPr>
          <p:spPr>
            <a:xfrm>
              <a:off x="6067800" y="5283360"/>
              <a:ext cx="1194120" cy="1024920"/>
            </a:xfrm>
            <a:custGeom>
              <a:gdLst>
                <a:gd name="textAreaLeft" fmla="*/ 0 w 1194120"/>
                <a:gd name="textAreaRight" fmla="*/ 1194480 w 1194120"/>
                <a:gd name="textAreaTop" fmla="*/ 0 h 1024920"/>
                <a:gd name="textAreaBottom" fmla="*/ 1025280 h 1024920"/>
              </a:gdLst>
              <a:rect l="textAreaLeft" t="textAreaTop" r="textAreaRight" b="textAreaBottom"/>
              <a:pathLst>
                <a:path w="177" h="152">
                  <a:moveTo>
                    <a:pt x="0" y="31"/>
                  </a:moveTo>
                  <a:cubicBezTo>
                    <a:pt x="0" y="31"/>
                    <a:pt x="28" y="66"/>
                    <a:pt x="54" y="96"/>
                  </a:cubicBezTo>
                  <a:cubicBezTo>
                    <a:pt x="79" y="125"/>
                    <a:pt x="114" y="152"/>
                    <a:pt x="114" y="152"/>
                  </a:cubicBezTo>
                  <a:cubicBezTo>
                    <a:pt x="114" y="152"/>
                    <a:pt x="128" y="148"/>
                    <a:pt x="151" y="137"/>
                  </a:cubicBezTo>
                  <a:cubicBezTo>
                    <a:pt x="175" y="127"/>
                    <a:pt x="177" y="121"/>
                    <a:pt x="177" y="121"/>
                  </a:cubicBezTo>
                  <a:cubicBezTo>
                    <a:pt x="177" y="121"/>
                    <a:pt x="170" y="93"/>
                    <a:pt x="152" y="92"/>
                  </a:cubicBezTo>
                  <a:cubicBezTo>
                    <a:pt x="150" y="81"/>
                    <a:pt x="144" y="67"/>
                    <a:pt x="130" y="67"/>
                  </a:cubicBezTo>
                  <a:cubicBezTo>
                    <a:pt x="129" y="54"/>
                    <a:pt x="120" y="29"/>
                    <a:pt x="102" y="26"/>
                  </a:cubicBezTo>
                  <a:cubicBezTo>
                    <a:pt x="102" y="12"/>
                    <a:pt x="95" y="0"/>
                    <a:pt x="95" y="0"/>
                  </a:cubicBezTo>
                  <a:lnTo>
                    <a:pt x="0" y="31"/>
                  </a:lnTo>
                  <a:close/>
                </a:path>
              </a:pathLst>
            </a:custGeom>
            <a:solidFill>
              <a:schemeClr val="tx2"/>
            </a:solidFill>
            <a:ln w="0">
              <a:solidFill>
                <a:srgbClr val="FFFFFF"/>
              </a:solidFill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Freeform: Shape 89"/>
            <p:cNvSpPr/>
            <p:nvPr/>
          </p:nvSpPr>
          <p:spPr>
            <a:xfrm>
              <a:off x="6735960" y="5249520"/>
              <a:ext cx="283680" cy="296640"/>
            </a:xfrm>
            <a:custGeom>
              <a:gdLst>
                <a:gd name="textAreaLeft" fmla="*/ 0 w 283680"/>
                <a:gd name="textAreaRight" fmla="*/ 284040 w 283680"/>
                <a:gd name="textAreaTop" fmla="*/ 0 h 296640"/>
                <a:gd name="textAreaBottom" fmla="*/ 297000 h 296640"/>
              </a:gdLst>
              <a:rect l="textAreaLeft" t="textAreaTop" r="textAreaRight" b="textAreaBottom"/>
              <a:pathLst>
                <a:path w="42" h="44">
                  <a:moveTo>
                    <a:pt x="26" y="0"/>
                  </a:moveTo>
                  <a:cubicBezTo>
                    <a:pt x="42" y="36"/>
                    <a:pt x="42" y="36"/>
                    <a:pt x="42" y="36"/>
                  </a:cubicBezTo>
                  <a:cubicBezTo>
                    <a:pt x="42" y="36"/>
                    <a:pt x="38" y="41"/>
                    <a:pt x="32" y="43"/>
                  </a:cubicBezTo>
                  <a:cubicBezTo>
                    <a:pt x="25" y="44"/>
                    <a:pt x="11" y="28"/>
                    <a:pt x="8" y="20"/>
                  </a:cubicBezTo>
                  <a:cubicBezTo>
                    <a:pt x="4" y="12"/>
                    <a:pt x="0" y="1"/>
                    <a:pt x="0" y="1"/>
                  </a:cubicBezTo>
                  <a:lnTo>
                    <a:pt x="26" y="0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Freeform: Shape 90"/>
            <p:cNvSpPr/>
            <p:nvPr/>
          </p:nvSpPr>
          <p:spPr>
            <a:xfrm>
              <a:off x="5346000" y="4844520"/>
              <a:ext cx="532440" cy="701640"/>
            </a:xfrm>
            <a:custGeom>
              <a:gdLst>
                <a:gd name="textAreaLeft" fmla="*/ 0 w 532440"/>
                <a:gd name="textAreaRight" fmla="*/ 532800 w 532440"/>
                <a:gd name="textAreaTop" fmla="*/ 0 h 701640"/>
                <a:gd name="textAreaBottom" fmla="*/ 702000 h 701640"/>
              </a:gdLst>
              <a:rect l="textAreaLeft" t="textAreaTop" r="textAreaRight" b="textAreaBottom"/>
              <a:pathLst>
                <a:path w="79" h="104">
                  <a:moveTo>
                    <a:pt x="14" y="18"/>
                  </a:moveTo>
                  <a:cubicBezTo>
                    <a:pt x="14" y="18"/>
                    <a:pt x="13" y="23"/>
                    <a:pt x="15" y="33"/>
                  </a:cubicBezTo>
                  <a:cubicBezTo>
                    <a:pt x="4" y="42"/>
                    <a:pt x="0" y="57"/>
                    <a:pt x="6" y="71"/>
                  </a:cubicBezTo>
                  <a:cubicBezTo>
                    <a:pt x="11" y="84"/>
                    <a:pt x="24" y="92"/>
                    <a:pt x="38" y="92"/>
                  </a:cubicBezTo>
                  <a:cubicBezTo>
                    <a:pt x="43" y="101"/>
                    <a:pt x="48" y="104"/>
                    <a:pt x="48" y="104"/>
                  </a:cubicBezTo>
                  <a:cubicBezTo>
                    <a:pt x="79" y="100"/>
                    <a:pt x="79" y="100"/>
                    <a:pt x="79" y="100"/>
                  </a:cubicBezTo>
                  <a:cubicBezTo>
                    <a:pt x="59" y="50"/>
                    <a:pt x="59" y="50"/>
                    <a:pt x="59" y="50"/>
                  </a:cubicBezTo>
                  <a:cubicBezTo>
                    <a:pt x="39" y="0"/>
                    <a:pt x="39" y="0"/>
                    <a:pt x="39" y="0"/>
                  </a:cubicBezTo>
                  <a:lnTo>
                    <a:pt x="14" y="18"/>
                  </a:lnTo>
                  <a:close/>
                </a:path>
              </a:pathLst>
            </a:custGeom>
            <a:solidFill>
              <a:schemeClr val="tx2"/>
            </a:solidFill>
            <a:ln w="0">
              <a:solidFill>
                <a:srgbClr val="FFFFFF"/>
              </a:solidFill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Freeform: Shape 91"/>
            <p:cNvSpPr/>
            <p:nvPr/>
          </p:nvSpPr>
          <p:spPr>
            <a:xfrm>
              <a:off x="5575320" y="3387960"/>
              <a:ext cx="2435760" cy="2171160"/>
            </a:xfrm>
            <a:custGeom>
              <a:gdLst>
                <a:gd name="textAreaLeft" fmla="*/ 0 w 2435760"/>
                <a:gd name="textAreaRight" fmla="*/ 2436120 w 2435760"/>
                <a:gd name="textAreaTop" fmla="*/ 0 h 2171160"/>
                <a:gd name="textAreaBottom" fmla="*/ 2171520 h 2171160"/>
              </a:gdLst>
              <a:rect l="textAreaLeft" t="textAreaTop" r="textAreaRight" b="textAreaBottom"/>
              <a:pathLst>
                <a:path w="361" h="322">
                  <a:moveTo>
                    <a:pt x="188" y="85"/>
                  </a:moveTo>
                  <a:cubicBezTo>
                    <a:pt x="154" y="140"/>
                    <a:pt x="86" y="172"/>
                    <a:pt x="54" y="186"/>
                  </a:cubicBezTo>
                  <a:cubicBezTo>
                    <a:pt x="22" y="200"/>
                    <a:pt x="13" y="200"/>
                    <a:pt x="6" y="209"/>
                  </a:cubicBezTo>
                  <a:cubicBezTo>
                    <a:pt x="0" y="218"/>
                    <a:pt x="20" y="268"/>
                    <a:pt x="20" y="268"/>
                  </a:cubicBezTo>
                  <a:cubicBezTo>
                    <a:pt x="20" y="268"/>
                    <a:pt x="39" y="318"/>
                    <a:pt x="50" y="320"/>
                  </a:cubicBezTo>
                  <a:cubicBezTo>
                    <a:pt x="61" y="322"/>
                    <a:pt x="68" y="316"/>
                    <a:pt x="101" y="305"/>
                  </a:cubicBezTo>
                  <a:cubicBezTo>
                    <a:pt x="133" y="293"/>
                    <a:pt x="205" y="270"/>
                    <a:pt x="267" y="288"/>
                  </a:cubicBezTo>
                  <a:cubicBezTo>
                    <a:pt x="330" y="306"/>
                    <a:pt x="361" y="317"/>
                    <a:pt x="361" y="317"/>
                  </a:cubicBezTo>
                  <a:cubicBezTo>
                    <a:pt x="299" y="158"/>
                    <a:pt x="299" y="158"/>
                    <a:pt x="299" y="158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21" y="30"/>
                    <a:pt x="188" y="85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Freeform: Shape 92"/>
            <p:cNvSpPr/>
            <p:nvPr/>
          </p:nvSpPr>
          <p:spPr>
            <a:xfrm>
              <a:off x="5791320" y="4621680"/>
              <a:ext cx="2219400" cy="937440"/>
            </a:xfrm>
            <a:custGeom>
              <a:gdLst>
                <a:gd name="textAreaLeft" fmla="*/ 0 w 2219400"/>
                <a:gd name="textAreaRight" fmla="*/ 2219760 w 2219400"/>
                <a:gd name="textAreaTop" fmla="*/ 0 h 937440"/>
                <a:gd name="textAreaBottom" fmla="*/ 937800 h 937440"/>
              </a:gdLst>
              <a:rect l="textAreaLeft" t="textAreaTop" r="textAreaRight" b="textAreaBottom"/>
              <a:pathLst>
                <a:path w="329" h="139">
                  <a:moveTo>
                    <a:pt x="127" y="28"/>
                  </a:moveTo>
                  <a:cubicBezTo>
                    <a:pt x="75" y="48"/>
                    <a:pt x="32" y="78"/>
                    <a:pt x="0" y="112"/>
                  </a:cubicBezTo>
                  <a:cubicBezTo>
                    <a:pt x="5" y="124"/>
                    <a:pt x="13" y="136"/>
                    <a:pt x="18" y="137"/>
                  </a:cubicBezTo>
                  <a:cubicBezTo>
                    <a:pt x="29" y="139"/>
                    <a:pt x="36" y="133"/>
                    <a:pt x="69" y="122"/>
                  </a:cubicBezTo>
                  <a:cubicBezTo>
                    <a:pt x="101" y="110"/>
                    <a:pt x="173" y="87"/>
                    <a:pt x="235" y="105"/>
                  </a:cubicBezTo>
                  <a:cubicBezTo>
                    <a:pt x="298" y="123"/>
                    <a:pt x="329" y="134"/>
                    <a:pt x="329" y="134"/>
                  </a:cubicBezTo>
                  <a:cubicBezTo>
                    <a:pt x="278" y="4"/>
                    <a:pt x="278" y="4"/>
                    <a:pt x="278" y="4"/>
                  </a:cubicBezTo>
                  <a:cubicBezTo>
                    <a:pt x="231" y="0"/>
                    <a:pt x="179" y="8"/>
                    <a:pt x="127" y="28"/>
                  </a:cubicBezTo>
                  <a:close/>
                </a:path>
              </a:pathLst>
            </a:custGeom>
            <a:solidFill>
              <a:schemeClr val="tx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Freeform: Shape 93"/>
            <p:cNvSpPr/>
            <p:nvPr/>
          </p:nvSpPr>
          <p:spPr>
            <a:xfrm>
              <a:off x="7126920" y="3292920"/>
              <a:ext cx="1107000" cy="2266560"/>
            </a:xfrm>
            <a:custGeom>
              <a:gdLst>
                <a:gd name="textAreaLeft" fmla="*/ 0 w 1107000"/>
                <a:gd name="textAreaRight" fmla="*/ 1107360 w 1107000"/>
                <a:gd name="textAreaTop" fmla="*/ 0 h 2266560"/>
                <a:gd name="textAreaBottom" fmla="*/ 2266920 h 2266560"/>
              </a:gdLst>
              <a:rect l="textAreaLeft" t="textAreaTop" r="textAreaRight" b="textAreaBottom"/>
              <a:pathLst>
                <a:path w="164" h="336">
                  <a:moveTo>
                    <a:pt x="160" y="293"/>
                  </a:moveTo>
                  <a:cubicBezTo>
                    <a:pt x="164" y="311"/>
                    <a:pt x="159" y="324"/>
                    <a:pt x="144" y="330"/>
                  </a:cubicBezTo>
                  <a:cubicBezTo>
                    <a:pt x="144" y="330"/>
                    <a:pt x="144" y="330"/>
                    <a:pt x="144" y="330"/>
                  </a:cubicBezTo>
                  <a:cubicBezTo>
                    <a:pt x="129" y="336"/>
                    <a:pt x="116" y="330"/>
                    <a:pt x="106" y="314"/>
                  </a:cubicBezTo>
                  <a:cubicBezTo>
                    <a:pt x="106" y="314"/>
                    <a:pt x="93" y="300"/>
                    <a:pt x="46" y="181"/>
                  </a:cubicBezTo>
                  <a:cubicBezTo>
                    <a:pt x="0" y="63"/>
                    <a:pt x="1" y="43"/>
                    <a:pt x="1" y="43"/>
                  </a:cubicBezTo>
                  <a:cubicBezTo>
                    <a:pt x="0" y="25"/>
                    <a:pt x="2" y="12"/>
                    <a:pt x="17" y="6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32" y="0"/>
                    <a:pt x="43" y="6"/>
                    <a:pt x="54" y="22"/>
                  </a:cubicBezTo>
                  <a:cubicBezTo>
                    <a:pt x="54" y="22"/>
                    <a:pt x="72" y="46"/>
                    <a:pt x="114" y="155"/>
                  </a:cubicBezTo>
                  <a:cubicBezTo>
                    <a:pt x="157" y="264"/>
                    <a:pt x="160" y="293"/>
                    <a:pt x="160" y="293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Freeform: Shape 94"/>
            <p:cNvSpPr/>
            <p:nvPr/>
          </p:nvSpPr>
          <p:spPr>
            <a:xfrm>
              <a:off x="7383600" y="3407400"/>
              <a:ext cx="768240" cy="1962720"/>
            </a:xfrm>
            <a:custGeom>
              <a:gdLst>
                <a:gd name="textAreaLeft" fmla="*/ 0 w 768240"/>
                <a:gd name="textAreaRight" fmla="*/ 768600 w 768240"/>
                <a:gd name="textAreaTop" fmla="*/ 0 h 1962720"/>
                <a:gd name="textAreaBottom" fmla="*/ 1963080 h 1962720"/>
              </a:gdLst>
              <a:rect l="textAreaLeft" t="textAreaTop" r="textAreaRight" b="textAreaBottom"/>
              <a:pathLst>
                <a:path w="114" h="291">
                  <a:moveTo>
                    <a:pt x="71" y="140"/>
                  </a:moveTo>
                  <a:cubicBezTo>
                    <a:pt x="103" y="220"/>
                    <a:pt x="114" y="291"/>
                    <a:pt x="114" y="291"/>
                  </a:cubicBezTo>
                  <a:cubicBezTo>
                    <a:pt x="114" y="291"/>
                    <a:pt x="74" y="231"/>
                    <a:pt x="42" y="151"/>
                  </a:cubicBezTo>
                  <a:cubicBezTo>
                    <a:pt x="11" y="71"/>
                    <a:pt x="0" y="0"/>
                    <a:pt x="0" y="0"/>
                  </a:cubicBezTo>
                  <a:cubicBezTo>
                    <a:pt x="0" y="0"/>
                    <a:pt x="40" y="59"/>
                    <a:pt x="71" y="14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33" name="Group 2"/>
          <p:cNvGrpSpPr/>
          <p:nvPr/>
        </p:nvGrpSpPr>
        <p:grpSpPr>
          <a:xfrm>
            <a:off x="7850160" y="1476360"/>
            <a:ext cx="3467160" cy="4122360"/>
            <a:chOff x="7850160" y="1476360"/>
            <a:chExt cx="3467160" cy="4122360"/>
          </a:xfrm>
        </p:grpSpPr>
        <p:sp>
          <p:nvSpPr>
            <p:cNvPr id="134" name="Freeform: Shape 95"/>
            <p:cNvSpPr/>
            <p:nvPr/>
          </p:nvSpPr>
          <p:spPr>
            <a:xfrm>
              <a:off x="8478360" y="3624480"/>
              <a:ext cx="233280" cy="285120"/>
            </a:xfrm>
            <a:custGeom>
              <a:gdLst>
                <a:gd name="textAreaLeft" fmla="*/ 0 w 233280"/>
                <a:gd name="textAreaRight" fmla="*/ 233640 w 233280"/>
                <a:gd name="textAreaTop" fmla="*/ 0 h 285120"/>
                <a:gd name="textAreaBottom" fmla="*/ 285480 h 285120"/>
              </a:gdLst>
              <a:rect l="textAreaLeft" t="textAreaTop" r="textAreaRight" b="textAreaBottom"/>
              <a:pathLst>
                <a:path w="152" h="185">
                  <a:moveTo>
                    <a:pt x="76" y="101"/>
                  </a:moveTo>
                  <a:cubicBezTo>
                    <a:pt x="55" y="101"/>
                    <a:pt x="50" y="113"/>
                    <a:pt x="50" y="126"/>
                  </a:cubicBezTo>
                  <a:cubicBezTo>
                    <a:pt x="50" y="139"/>
                    <a:pt x="55" y="168"/>
                    <a:pt x="59" y="177"/>
                  </a:cubicBezTo>
                  <a:cubicBezTo>
                    <a:pt x="63" y="185"/>
                    <a:pt x="67" y="185"/>
                    <a:pt x="67" y="185"/>
                  </a:cubicBezTo>
                  <a:cubicBezTo>
                    <a:pt x="84" y="185"/>
                    <a:pt x="84" y="185"/>
                    <a:pt x="84" y="185"/>
                  </a:cubicBezTo>
                  <a:cubicBezTo>
                    <a:pt x="84" y="185"/>
                    <a:pt x="88" y="185"/>
                    <a:pt x="93" y="177"/>
                  </a:cubicBezTo>
                  <a:cubicBezTo>
                    <a:pt x="97" y="168"/>
                    <a:pt x="101" y="139"/>
                    <a:pt x="101" y="126"/>
                  </a:cubicBezTo>
                  <a:cubicBezTo>
                    <a:pt x="101" y="113"/>
                    <a:pt x="97" y="101"/>
                    <a:pt x="76" y="101"/>
                  </a:cubicBezTo>
                  <a:close/>
                  <a:moveTo>
                    <a:pt x="85" y="173"/>
                  </a:moveTo>
                  <a:cubicBezTo>
                    <a:pt x="84" y="175"/>
                    <a:pt x="83" y="176"/>
                    <a:pt x="83" y="177"/>
                  </a:cubicBezTo>
                  <a:cubicBezTo>
                    <a:pt x="69" y="177"/>
                    <a:pt x="69" y="177"/>
                    <a:pt x="69" y="177"/>
                  </a:cubicBezTo>
                  <a:cubicBezTo>
                    <a:pt x="68" y="176"/>
                    <a:pt x="68" y="175"/>
                    <a:pt x="66" y="173"/>
                  </a:cubicBezTo>
                  <a:cubicBezTo>
                    <a:pt x="63" y="167"/>
                    <a:pt x="59" y="139"/>
                    <a:pt x="59" y="126"/>
                  </a:cubicBezTo>
                  <a:cubicBezTo>
                    <a:pt x="59" y="114"/>
                    <a:pt x="63" y="109"/>
                    <a:pt x="76" y="109"/>
                  </a:cubicBezTo>
                  <a:cubicBezTo>
                    <a:pt x="88" y="109"/>
                    <a:pt x="93" y="114"/>
                    <a:pt x="93" y="126"/>
                  </a:cubicBezTo>
                  <a:cubicBezTo>
                    <a:pt x="93" y="139"/>
                    <a:pt x="88" y="167"/>
                    <a:pt x="85" y="173"/>
                  </a:cubicBezTo>
                  <a:close/>
                  <a:moveTo>
                    <a:pt x="76" y="0"/>
                  </a:moveTo>
                  <a:cubicBezTo>
                    <a:pt x="34" y="0"/>
                    <a:pt x="0" y="34"/>
                    <a:pt x="0" y="75"/>
                  </a:cubicBezTo>
                  <a:cubicBezTo>
                    <a:pt x="0" y="106"/>
                    <a:pt x="18" y="132"/>
                    <a:pt x="43" y="144"/>
                  </a:cubicBezTo>
                  <a:cubicBezTo>
                    <a:pt x="43" y="141"/>
                    <a:pt x="43" y="137"/>
                    <a:pt x="42" y="134"/>
                  </a:cubicBezTo>
                  <a:cubicBezTo>
                    <a:pt x="22" y="122"/>
                    <a:pt x="8" y="101"/>
                    <a:pt x="8" y="75"/>
                  </a:cubicBezTo>
                  <a:cubicBezTo>
                    <a:pt x="8" y="38"/>
                    <a:pt x="38" y="8"/>
                    <a:pt x="76" y="8"/>
                  </a:cubicBezTo>
                  <a:cubicBezTo>
                    <a:pt x="113" y="8"/>
                    <a:pt x="143" y="38"/>
                    <a:pt x="143" y="75"/>
                  </a:cubicBezTo>
                  <a:cubicBezTo>
                    <a:pt x="143" y="101"/>
                    <a:pt x="130" y="122"/>
                    <a:pt x="109" y="134"/>
                  </a:cubicBezTo>
                  <a:cubicBezTo>
                    <a:pt x="109" y="137"/>
                    <a:pt x="109" y="140"/>
                    <a:pt x="108" y="144"/>
                  </a:cubicBezTo>
                  <a:cubicBezTo>
                    <a:pt x="134" y="132"/>
                    <a:pt x="152" y="106"/>
                    <a:pt x="152" y="75"/>
                  </a:cubicBezTo>
                  <a:cubicBezTo>
                    <a:pt x="152" y="34"/>
                    <a:pt x="118" y="0"/>
                    <a:pt x="76" y="0"/>
                  </a:cubicBezTo>
                  <a:close/>
                  <a:moveTo>
                    <a:pt x="93" y="75"/>
                  </a:moveTo>
                  <a:cubicBezTo>
                    <a:pt x="93" y="66"/>
                    <a:pt x="85" y="59"/>
                    <a:pt x="76" y="59"/>
                  </a:cubicBezTo>
                  <a:cubicBezTo>
                    <a:pt x="66" y="59"/>
                    <a:pt x="59" y="66"/>
                    <a:pt x="59" y="75"/>
                  </a:cubicBezTo>
                  <a:cubicBezTo>
                    <a:pt x="59" y="85"/>
                    <a:pt x="66" y="92"/>
                    <a:pt x="76" y="92"/>
                  </a:cubicBezTo>
                  <a:cubicBezTo>
                    <a:pt x="85" y="92"/>
                    <a:pt x="93" y="85"/>
                    <a:pt x="93" y="75"/>
                  </a:cubicBezTo>
                  <a:close/>
                  <a:moveTo>
                    <a:pt x="67" y="75"/>
                  </a:moveTo>
                  <a:cubicBezTo>
                    <a:pt x="67" y="71"/>
                    <a:pt x="71" y="67"/>
                    <a:pt x="76" y="67"/>
                  </a:cubicBezTo>
                  <a:cubicBezTo>
                    <a:pt x="80" y="67"/>
                    <a:pt x="84" y="71"/>
                    <a:pt x="84" y="75"/>
                  </a:cubicBezTo>
                  <a:cubicBezTo>
                    <a:pt x="84" y="80"/>
                    <a:pt x="80" y="84"/>
                    <a:pt x="76" y="84"/>
                  </a:cubicBezTo>
                  <a:cubicBezTo>
                    <a:pt x="71" y="84"/>
                    <a:pt x="67" y="80"/>
                    <a:pt x="67" y="75"/>
                  </a:cubicBezTo>
                  <a:close/>
                  <a:moveTo>
                    <a:pt x="76" y="29"/>
                  </a:moveTo>
                  <a:cubicBezTo>
                    <a:pt x="50" y="29"/>
                    <a:pt x="29" y="50"/>
                    <a:pt x="29" y="75"/>
                  </a:cubicBezTo>
                  <a:cubicBezTo>
                    <a:pt x="29" y="89"/>
                    <a:pt x="35" y="102"/>
                    <a:pt x="45" y="110"/>
                  </a:cubicBezTo>
                  <a:cubicBezTo>
                    <a:pt x="46" y="107"/>
                    <a:pt x="47" y="105"/>
                    <a:pt x="49" y="103"/>
                  </a:cubicBezTo>
                  <a:cubicBezTo>
                    <a:pt x="42" y="96"/>
                    <a:pt x="38" y="86"/>
                    <a:pt x="38" y="75"/>
                  </a:cubicBezTo>
                  <a:cubicBezTo>
                    <a:pt x="38" y="55"/>
                    <a:pt x="55" y="38"/>
                    <a:pt x="76" y="38"/>
                  </a:cubicBezTo>
                  <a:cubicBezTo>
                    <a:pt x="97" y="38"/>
                    <a:pt x="114" y="55"/>
                    <a:pt x="114" y="75"/>
                  </a:cubicBezTo>
                  <a:cubicBezTo>
                    <a:pt x="114" y="86"/>
                    <a:pt x="109" y="96"/>
                    <a:pt x="102" y="103"/>
                  </a:cubicBezTo>
                  <a:cubicBezTo>
                    <a:pt x="104" y="105"/>
                    <a:pt x="105" y="108"/>
                    <a:pt x="106" y="110"/>
                  </a:cubicBezTo>
                  <a:cubicBezTo>
                    <a:pt x="116" y="102"/>
                    <a:pt x="122" y="89"/>
                    <a:pt x="122" y="75"/>
                  </a:cubicBezTo>
                  <a:cubicBezTo>
                    <a:pt x="122" y="50"/>
                    <a:pt x="101" y="29"/>
                    <a:pt x="76" y="29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Freeform: Shape 96"/>
            <p:cNvSpPr/>
            <p:nvPr/>
          </p:nvSpPr>
          <p:spPr>
            <a:xfrm>
              <a:off x="8833320" y="3632400"/>
              <a:ext cx="285840" cy="285120"/>
            </a:xfrm>
            <a:custGeom>
              <a:gdLst>
                <a:gd name="textAreaLeft" fmla="*/ 0 w 285840"/>
                <a:gd name="textAreaRight" fmla="*/ 286200 w 285840"/>
                <a:gd name="textAreaTop" fmla="*/ 0 h 285120"/>
                <a:gd name="textAreaBottom" fmla="*/ 285480 h 285120"/>
              </a:gdLst>
              <a:rect l="textAreaLeft" t="textAreaTop" r="textAreaRight" b="textAreaBottom"/>
              <a:pathLst>
                <a:path w="186" h="185">
                  <a:moveTo>
                    <a:pt x="137" y="60"/>
                  </a:moveTo>
                  <a:cubicBezTo>
                    <a:pt x="134" y="62"/>
                    <a:pt x="130" y="63"/>
                    <a:pt x="126" y="64"/>
                  </a:cubicBezTo>
                  <a:cubicBezTo>
                    <a:pt x="123" y="61"/>
                    <a:pt x="118" y="59"/>
                    <a:pt x="113" y="59"/>
                  </a:cubicBezTo>
                  <a:cubicBezTo>
                    <a:pt x="104" y="59"/>
                    <a:pt x="96" y="66"/>
                    <a:pt x="96" y="76"/>
                  </a:cubicBezTo>
                  <a:cubicBezTo>
                    <a:pt x="96" y="77"/>
                    <a:pt x="96" y="78"/>
                    <a:pt x="97" y="80"/>
                  </a:cubicBezTo>
                  <a:cubicBezTo>
                    <a:pt x="82" y="79"/>
                    <a:pt x="69" y="72"/>
                    <a:pt x="61" y="62"/>
                  </a:cubicBezTo>
                  <a:cubicBezTo>
                    <a:pt x="59" y="64"/>
                    <a:pt x="59" y="67"/>
                    <a:pt x="59" y="70"/>
                  </a:cubicBezTo>
                  <a:cubicBezTo>
                    <a:pt x="59" y="76"/>
                    <a:pt x="62" y="81"/>
                    <a:pt x="66" y="84"/>
                  </a:cubicBezTo>
                  <a:cubicBezTo>
                    <a:pt x="63" y="84"/>
                    <a:pt x="61" y="84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8" y="91"/>
                    <a:pt x="64" y="98"/>
                    <a:pt x="72" y="99"/>
                  </a:cubicBezTo>
                  <a:cubicBezTo>
                    <a:pt x="71" y="100"/>
                    <a:pt x="69" y="100"/>
                    <a:pt x="68" y="100"/>
                  </a:cubicBezTo>
                  <a:cubicBezTo>
                    <a:pt x="67" y="100"/>
                    <a:pt x="66" y="100"/>
                    <a:pt x="64" y="100"/>
                  </a:cubicBezTo>
                  <a:cubicBezTo>
                    <a:pt x="67" y="106"/>
                    <a:pt x="73" y="111"/>
                    <a:pt x="81" y="111"/>
                  </a:cubicBezTo>
                  <a:cubicBezTo>
                    <a:pt x="75" y="116"/>
                    <a:pt x="67" y="119"/>
                    <a:pt x="59" y="119"/>
                  </a:cubicBezTo>
                  <a:cubicBezTo>
                    <a:pt x="58" y="119"/>
                    <a:pt x="56" y="119"/>
                    <a:pt x="55" y="118"/>
                  </a:cubicBezTo>
                  <a:cubicBezTo>
                    <a:pt x="63" y="123"/>
                    <a:pt x="72" y="126"/>
                    <a:pt x="82" y="126"/>
                  </a:cubicBezTo>
                  <a:cubicBezTo>
                    <a:pt x="113" y="126"/>
                    <a:pt x="131" y="100"/>
                    <a:pt x="131" y="78"/>
                  </a:cubicBezTo>
                  <a:cubicBezTo>
                    <a:pt x="131" y="77"/>
                    <a:pt x="131" y="76"/>
                    <a:pt x="131" y="75"/>
                  </a:cubicBezTo>
                  <a:cubicBezTo>
                    <a:pt x="134" y="73"/>
                    <a:pt x="137" y="70"/>
                    <a:pt x="139" y="67"/>
                  </a:cubicBezTo>
                  <a:cubicBezTo>
                    <a:pt x="136" y="68"/>
                    <a:pt x="133" y="69"/>
                    <a:pt x="129" y="69"/>
                  </a:cubicBezTo>
                  <a:cubicBezTo>
                    <a:pt x="133" y="67"/>
                    <a:pt x="136" y="64"/>
                    <a:pt x="137" y="60"/>
                  </a:cubicBezTo>
                  <a:close/>
                  <a:moveTo>
                    <a:pt x="93" y="0"/>
                  </a:moveTo>
                  <a:cubicBezTo>
                    <a:pt x="42" y="0"/>
                    <a:pt x="0" y="41"/>
                    <a:pt x="0" y="92"/>
                  </a:cubicBezTo>
                  <a:cubicBezTo>
                    <a:pt x="0" y="144"/>
                    <a:pt x="42" y="185"/>
                    <a:pt x="93" y="185"/>
                  </a:cubicBezTo>
                  <a:cubicBezTo>
                    <a:pt x="144" y="185"/>
                    <a:pt x="186" y="144"/>
                    <a:pt x="186" y="92"/>
                  </a:cubicBezTo>
                  <a:cubicBezTo>
                    <a:pt x="186" y="41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46" y="177"/>
                    <a:pt x="9" y="139"/>
                    <a:pt x="9" y="92"/>
                  </a:cubicBezTo>
                  <a:cubicBezTo>
                    <a:pt x="9" y="46"/>
                    <a:pt x="46" y="8"/>
                    <a:pt x="93" y="8"/>
                  </a:cubicBezTo>
                  <a:cubicBezTo>
                    <a:pt x="140" y="8"/>
                    <a:pt x="177" y="46"/>
                    <a:pt x="177" y="92"/>
                  </a:cubicBezTo>
                  <a:cubicBezTo>
                    <a:pt x="177" y="139"/>
                    <a:pt x="140" y="177"/>
                    <a:pt x="93" y="177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6" name="Freeform: Shape 97"/>
            <p:cNvSpPr/>
            <p:nvPr/>
          </p:nvSpPr>
          <p:spPr>
            <a:xfrm>
              <a:off x="9461160" y="5284440"/>
              <a:ext cx="285120" cy="285120"/>
            </a:xfrm>
            <a:custGeom>
              <a:gdLst>
                <a:gd name="textAreaLeft" fmla="*/ 0 w 285120"/>
                <a:gd name="textAreaRight" fmla="*/ 285480 w 285120"/>
                <a:gd name="textAreaTop" fmla="*/ 0 h 285120"/>
                <a:gd name="textAreaBottom" fmla="*/ 285480 h 285120"/>
              </a:gdLst>
              <a:rect l="textAreaLeft" t="textAreaTop" r="textAreaRight" b="textAreaBottom"/>
              <a:pathLst>
                <a:path w="185" h="185">
                  <a:moveTo>
                    <a:pt x="101" y="72"/>
                  </a:moveTo>
                  <a:cubicBezTo>
                    <a:pt x="101" y="69"/>
                    <a:pt x="101" y="67"/>
                    <a:pt x="106" y="67"/>
                  </a:cubicBezTo>
                  <a:cubicBezTo>
                    <a:pt x="113" y="67"/>
                    <a:pt x="113" y="67"/>
                    <a:pt x="113" y="67"/>
                  </a:cubicBezTo>
                  <a:cubicBezTo>
                    <a:pt x="113" y="54"/>
                    <a:pt x="113" y="54"/>
                    <a:pt x="113" y="54"/>
                  </a:cubicBezTo>
                  <a:cubicBezTo>
                    <a:pt x="102" y="54"/>
                    <a:pt x="102" y="54"/>
                    <a:pt x="102" y="54"/>
                  </a:cubicBezTo>
                  <a:cubicBezTo>
                    <a:pt x="89" y="54"/>
                    <a:pt x="84" y="61"/>
                    <a:pt x="84" y="71"/>
                  </a:cubicBezTo>
                  <a:cubicBezTo>
                    <a:pt x="84" y="80"/>
                    <a:pt x="84" y="80"/>
                    <a:pt x="84" y="80"/>
                  </a:cubicBezTo>
                  <a:cubicBezTo>
                    <a:pt x="75" y="80"/>
                    <a:pt x="75" y="80"/>
                    <a:pt x="75" y="80"/>
                  </a:cubicBezTo>
                  <a:cubicBezTo>
                    <a:pt x="75" y="92"/>
                    <a:pt x="75" y="92"/>
                    <a:pt x="75" y="92"/>
                  </a:cubicBezTo>
                  <a:cubicBezTo>
                    <a:pt x="84" y="92"/>
                    <a:pt x="84" y="92"/>
                    <a:pt x="84" y="92"/>
                  </a:cubicBezTo>
                  <a:cubicBezTo>
                    <a:pt x="84" y="130"/>
                    <a:pt x="84" y="130"/>
                    <a:pt x="84" y="130"/>
                  </a:cubicBezTo>
                  <a:cubicBezTo>
                    <a:pt x="101" y="130"/>
                    <a:pt x="101" y="130"/>
                    <a:pt x="101" y="130"/>
                  </a:cubicBezTo>
                  <a:cubicBezTo>
                    <a:pt x="101" y="92"/>
                    <a:pt x="101" y="92"/>
                    <a:pt x="101" y="92"/>
                  </a:cubicBezTo>
                  <a:cubicBezTo>
                    <a:pt x="112" y="92"/>
                    <a:pt x="112" y="92"/>
                    <a:pt x="112" y="92"/>
                  </a:cubicBezTo>
                  <a:cubicBezTo>
                    <a:pt x="113" y="80"/>
                    <a:pt x="113" y="80"/>
                    <a:pt x="113" y="80"/>
                  </a:cubicBezTo>
                  <a:cubicBezTo>
                    <a:pt x="101" y="80"/>
                    <a:pt x="101" y="80"/>
                    <a:pt x="101" y="80"/>
                  </a:cubicBezTo>
                  <a:lnTo>
                    <a:pt x="101" y="72"/>
                  </a:lnTo>
                  <a:close/>
                  <a:moveTo>
                    <a:pt x="92" y="0"/>
                  </a:moveTo>
                  <a:cubicBezTo>
                    <a:pt x="41" y="0"/>
                    <a:pt x="0" y="41"/>
                    <a:pt x="0" y="92"/>
                  </a:cubicBezTo>
                  <a:cubicBezTo>
                    <a:pt x="0" y="144"/>
                    <a:pt x="41" y="185"/>
                    <a:pt x="92" y="185"/>
                  </a:cubicBezTo>
                  <a:cubicBezTo>
                    <a:pt x="144" y="185"/>
                    <a:pt x="185" y="144"/>
                    <a:pt x="185" y="92"/>
                  </a:cubicBezTo>
                  <a:cubicBezTo>
                    <a:pt x="185" y="41"/>
                    <a:pt x="144" y="0"/>
                    <a:pt x="92" y="0"/>
                  </a:cubicBezTo>
                  <a:close/>
                  <a:moveTo>
                    <a:pt x="92" y="177"/>
                  </a:moveTo>
                  <a:cubicBezTo>
                    <a:pt x="46" y="177"/>
                    <a:pt x="8" y="139"/>
                    <a:pt x="8" y="92"/>
                  </a:cubicBezTo>
                  <a:cubicBezTo>
                    <a:pt x="8" y="46"/>
                    <a:pt x="46" y="8"/>
                    <a:pt x="92" y="8"/>
                  </a:cubicBezTo>
                  <a:cubicBezTo>
                    <a:pt x="139" y="8"/>
                    <a:pt x="177" y="46"/>
                    <a:pt x="177" y="92"/>
                  </a:cubicBezTo>
                  <a:cubicBezTo>
                    <a:pt x="177" y="139"/>
                    <a:pt x="139" y="177"/>
                    <a:pt x="92" y="177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Freeform: Shape 98"/>
            <p:cNvSpPr/>
            <p:nvPr/>
          </p:nvSpPr>
          <p:spPr>
            <a:xfrm rot="4506600">
              <a:off x="9030960" y="4170960"/>
              <a:ext cx="286920" cy="286920"/>
            </a:xfrm>
            <a:custGeom>
              <a:gdLst>
                <a:gd name="textAreaLeft" fmla="*/ 0 w 286920"/>
                <a:gd name="textAreaRight" fmla="*/ 287280 w 286920"/>
                <a:gd name="textAreaTop" fmla="*/ 0 h 286920"/>
                <a:gd name="textAreaBottom" fmla="*/ 287280 h 286920"/>
              </a:gdLst>
              <a:rect l="textAreaLeft" t="textAreaTop" r="textAreaRight" b="textAreaBottom"/>
              <a:pathLst>
                <a:path w="186" h="186">
                  <a:moveTo>
                    <a:pt x="93" y="0"/>
                  </a:moveTo>
                  <a:cubicBezTo>
                    <a:pt x="42" y="0"/>
                    <a:pt x="0" y="41"/>
                    <a:pt x="0" y="93"/>
                  </a:cubicBezTo>
                  <a:cubicBezTo>
                    <a:pt x="0" y="144"/>
                    <a:pt x="42" y="186"/>
                    <a:pt x="93" y="186"/>
                  </a:cubicBezTo>
                  <a:cubicBezTo>
                    <a:pt x="144" y="186"/>
                    <a:pt x="186" y="144"/>
                    <a:pt x="186" y="93"/>
                  </a:cubicBezTo>
                  <a:cubicBezTo>
                    <a:pt x="186" y="41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47" y="177"/>
                    <a:pt x="9" y="139"/>
                    <a:pt x="9" y="93"/>
                  </a:cubicBezTo>
                  <a:cubicBezTo>
                    <a:pt x="9" y="46"/>
                    <a:pt x="47" y="8"/>
                    <a:pt x="93" y="8"/>
                  </a:cubicBezTo>
                  <a:cubicBezTo>
                    <a:pt x="140" y="8"/>
                    <a:pt x="177" y="46"/>
                    <a:pt x="177" y="93"/>
                  </a:cubicBezTo>
                  <a:cubicBezTo>
                    <a:pt x="177" y="139"/>
                    <a:pt x="140" y="177"/>
                    <a:pt x="93" y="177"/>
                  </a:cubicBezTo>
                  <a:close/>
                  <a:moveTo>
                    <a:pt x="127" y="63"/>
                  </a:moveTo>
                  <a:cubicBezTo>
                    <a:pt x="118" y="63"/>
                    <a:pt x="118" y="63"/>
                    <a:pt x="118" y="63"/>
                  </a:cubicBezTo>
                  <a:cubicBezTo>
                    <a:pt x="118" y="76"/>
                    <a:pt x="118" y="76"/>
                    <a:pt x="118" y="76"/>
                  </a:cubicBezTo>
                  <a:cubicBezTo>
                    <a:pt x="106" y="76"/>
                    <a:pt x="106" y="76"/>
                    <a:pt x="106" y="76"/>
                  </a:cubicBezTo>
                  <a:cubicBezTo>
                    <a:pt x="106" y="84"/>
                    <a:pt x="106" y="84"/>
                    <a:pt x="106" y="84"/>
                  </a:cubicBezTo>
                  <a:cubicBezTo>
                    <a:pt x="118" y="84"/>
                    <a:pt x="118" y="84"/>
                    <a:pt x="118" y="84"/>
                  </a:cubicBezTo>
                  <a:cubicBezTo>
                    <a:pt x="118" y="97"/>
                    <a:pt x="118" y="97"/>
                    <a:pt x="118" y="97"/>
                  </a:cubicBezTo>
                  <a:cubicBezTo>
                    <a:pt x="127" y="97"/>
                    <a:pt x="127" y="97"/>
                    <a:pt x="127" y="97"/>
                  </a:cubicBezTo>
                  <a:cubicBezTo>
                    <a:pt x="127" y="84"/>
                    <a:pt x="127" y="84"/>
                    <a:pt x="127" y="84"/>
                  </a:cubicBezTo>
                  <a:cubicBezTo>
                    <a:pt x="140" y="84"/>
                    <a:pt x="140" y="84"/>
                    <a:pt x="140" y="84"/>
                  </a:cubicBezTo>
                  <a:cubicBezTo>
                    <a:pt x="140" y="76"/>
                    <a:pt x="140" y="76"/>
                    <a:pt x="140" y="76"/>
                  </a:cubicBezTo>
                  <a:cubicBezTo>
                    <a:pt x="127" y="76"/>
                    <a:pt x="127" y="76"/>
                    <a:pt x="127" y="76"/>
                  </a:cubicBezTo>
                  <a:lnTo>
                    <a:pt x="127" y="63"/>
                  </a:lnTo>
                  <a:close/>
                  <a:moveTo>
                    <a:pt x="93" y="96"/>
                  </a:moveTo>
                  <a:cubicBezTo>
                    <a:pt x="91" y="95"/>
                    <a:pt x="89" y="92"/>
                    <a:pt x="89" y="91"/>
                  </a:cubicBezTo>
                  <a:cubicBezTo>
                    <a:pt x="89" y="90"/>
                    <a:pt x="89" y="90"/>
                    <a:pt x="92" y="87"/>
                  </a:cubicBezTo>
                  <a:cubicBezTo>
                    <a:pt x="96" y="84"/>
                    <a:pt x="98" y="80"/>
                    <a:pt x="98" y="75"/>
                  </a:cubicBezTo>
                  <a:cubicBezTo>
                    <a:pt x="98" y="72"/>
                    <a:pt x="97" y="68"/>
                    <a:pt x="95" y="66"/>
                  </a:cubicBezTo>
                  <a:cubicBezTo>
                    <a:pt x="97" y="66"/>
                    <a:pt x="97" y="66"/>
                    <a:pt x="97" y="66"/>
                  </a:cubicBezTo>
                  <a:cubicBezTo>
                    <a:pt x="106" y="59"/>
                    <a:pt x="106" y="59"/>
                    <a:pt x="106" y="59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72" y="59"/>
                    <a:pt x="63" y="67"/>
                    <a:pt x="63" y="75"/>
                  </a:cubicBezTo>
                  <a:cubicBezTo>
                    <a:pt x="63" y="84"/>
                    <a:pt x="70" y="91"/>
                    <a:pt x="79" y="91"/>
                  </a:cubicBezTo>
                  <a:cubicBezTo>
                    <a:pt x="79" y="92"/>
                    <a:pt x="79" y="93"/>
                    <a:pt x="79" y="93"/>
                  </a:cubicBezTo>
                  <a:cubicBezTo>
                    <a:pt x="79" y="95"/>
                    <a:pt x="79" y="96"/>
                    <a:pt x="80" y="97"/>
                  </a:cubicBezTo>
                  <a:cubicBezTo>
                    <a:pt x="69" y="97"/>
                    <a:pt x="59" y="104"/>
                    <a:pt x="59" y="113"/>
                  </a:cubicBezTo>
                  <a:cubicBezTo>
                    <a:pt x="59" y="121"/>
                    <a:pt x="68" y="126"/>
                    <a:pt x="80" y="126"/>
                  </a:cubicBezTo>
                  <a:cubicBezTo>
                    <a:pt x="94" y="126"/>
                    <a:pt x="101" y="118"/>
                    <a:pt x="101" y="110"/>
                  </a:cubicBezTo>
                  <a:cubicBezTo>
                    <a:pt x="101" y="104"/>
                    <a:pt x="99" y="100"/>
                    <a:pt x="93" y="96"/>
                  </a:cubicBezTo>
                  <a:close/>
                  <a:moveTo>
                    <a:pt x="74" y="75"/>
                  </a:moveTo>
                  <a:cubicBezTo>
                    <a:pt x="73" y="72"/>
                    <a:pt x="74" y="69"/>
                    <a:pt x="76" y="67"/>
                  </a:cubicBezTo>
                  <a:cubicBezTo>
                    <a:pt x="76" y="66"/>
                    <a:pt x="78" y="65"/>
                    <a:pt x="79" y="65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79" y="65"/>
                    <a:pt x="79" y="65"/>
                    <a:pt x="79" y="65"/>
                  </a:cubicBezTo>
                  <a:cubicBezTo>
                    <a:pt x="83" y="65"/>
                    <a:pt x="87" y="70"/>
                    <a:pt x="88" y="76"/>
                  </a:cubicBezTo>
                  <a:cubicBezTo>
                    <a:pt x="88" y="79"/>
                    <a:pt x="88" y="82"/>
                    <a:pt x="86" y="84"/>
                  </a:cubicBezTo>
                  <a:cubicBezTo>
                    <a:pt x="85" y="85"/>
                    <a:pt x="84" y="86"/>
                    <a:pt x="82" y="86"/>
                  </a:cubicBezTo>
                  <a:cubicBezTo>
                    <a:pt x="82" y="86"/>
                    <a:pt x="82" y="86"/>
                    <a:pt x="82" y="86"/>
                  </a:cubicBezTo>
                  <a:cubicBezTo>
                    <a:pt x="78" y="86"/>
                    <a:pt x="74" y="81"/>
                    <a:pt x="74" y="75"/>
                  </a:cubicBezTo>
                  <a:close/>
                  <a:moveTo>
                    <a:pt x="80" y="120"/>
                  </a:moveTo>
                  <a:cubicBezTo>
                    <a:pt x="74" y="120"/>
                    <a:pt x="70" y="116"/>
                    <a:pt x="70" y="111"/>
                  </a:cubicBezTo>
                  <a:cubicBezTo>
                    <a:pt x="70" y="106"/>
                    <a:pt x="75" y="102"/>
                    <a:pt x="81" y="102"/>
                  </a:cubicBezTo>
                  <a:cubicBezTo>
                    <a:pt x="81" y="101"/>
                    <a:pt x="81" y="101"/>
                    <a:pt x="81" y="101"/>
                  </a:cubicBezTo>
                  <a:cubicBezTo>
                    <a:pt x="81" y="101"/>
                    <a:pt x="81" y="101"/>
                    <a:pt x="81" y="101"/>
                  </a:cubicBezTo>
                  <a:cubicBezTo>
                    <a:pt x="82" y="102"/>
                    <a:pt x="82" y="102"/>
                    <a:pt x="82" y="102"/>
                  </a:cubicBezTo>
                  <a:cubicBezTo>
                    <a:pt x="83" y="102"/>
                    <a:pt x="84" y="103"/>
                    <a:pt x="86" y="103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0" y="106"/>
                    <a:pt x="92" y="108"/>
                    <a:pt x="92" y="110"/>
                  </a:cubicBezTo>
                  <a:cubicBezTo>
                    <a:pt x="92" y="110"/>
                    <a:pt x="92" y="111"/>
                    <a:pt x="92" y="111"/>
                  </a:cubicBezTo>
                  <a:cubicBezTo>
                    <a:pt x="92" y="117"/>
                    <a:pt x="88" y="120"/>
                    <a:pt x="80" y="12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Freeform: Shape 99"/>
            <p:cNvSpPr/>
            <p:nvPr/>
          </p:nvSpPr>
          <p:spPr>
            <a:xfrm>
              <a:off x="8089920" y="2692800"/>
              <a:ext cx="286920" cy="286920"/>
            </a:xfrm>
            <a:custGeom>
              <a:gdLst>
                <a:gd name="textAreaLeft" fmla="*/ 0 w 286920"/>
                <a:gd name="textAreaRight" fmla="*/ 287280 w 286920"/>
                <a:gd name="textAreaTop" fmla="*/ 0 h 286920"/>
                <a:gd name="textAreaBottom" fmla="*/ 287280 h 286920"/>
              </a:gdLst>
              <a:rect l="textAreaLeft" t="textAreaTop" r="textAreaRight" b="textAreaBottom"/>
              <a:pathLst>
                <a:path w="186" h="186">
                  <a:moveTo>
                    <a:pt x="93" y="0"/>
                  </a:moveTo>
                  <a:cubicBezTo>
                    <a:pt x="42" y="0"/>
                    <a:pt x="0" y="41"/>
                    <a:pt x="0" y="93"/>
                  </a:cubicBezTo>
                  <a:cubicBezTo>
                    <a:pt x="0" y="144"/>
                    <a:pt x="42" y="186"/>
                    <a:pt x="93" y="186"/>
                  </a:cubicBezTo>
                  <a:cubicBezTo>
                    <a:pt x="144" y="186"/>
                    <a:pt x="186" y="144"/>
                    <a:pt x="186" y="93"/>
                  </a:cubicBezTo>
                  <a:cubicBezTo>
                    <a:pt x="186" y="41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47" y="177"/>
                    <a:pt x="9" y="139"/>
                    <a:pt x="9" y="93"/>
                  </a:cubicBezTo>
                  <a:cubicBezTo>
                    <a:pt x="9" y="46"/>
                    <a:pt x="47" y="8"/>
                    <a:pt x="93" y="8"/>
                  </a:cubicBezTo>
                  <a:cubicBezTo>
                    <a:pt x="140" y="8"/>
                    <a:pt x="178" y="46"/>
                    <a:pt x="178" y="93"/>
                  </a:cubicBezTo>
                  <a:cubicBezTo>
                    <a:pt x="178" y="139"/>
                    <a:pt x="140" y="177"/>
                    <a:pt x="93" y="177"/>
                  </a:cubicBezTo>
                  <a:close/>
                  <a:moveTo>
                    <a:pt x="115" y="117"/>
                  </a:moveTo>
                  <a:cubicBezTo>
                    <a:pt x="111" y="116"/>
                    <a:pt x="109" y="117"/>
                    <a:pt x="108" y="120"/>
                  </a:cubicBezTo>
                  <a:cubicBezTo>
                    <a:pt x="108" y="122"/>
                    <a:pt x="108" y="123"/>
                    <a:pt x="109" y="124"/>
                  </a:cubicBezTo>
                  <a:cubicBezTo>
                    <a:pt x="110" y="125"/>
                    <a:pt x="111" y="126"/>
                    <a:pt x="112" y="126"/>
                  </a:cubicBezTo>
                  <a:cubicBezTo>
                    <a:pt x="113" y="126"/>
                    <a:pt x="113" y="126"/>
                    <a:pt x="114" y="126"/>
                  </a:cubicBezTo>
                  <a:cubicBezTo>
                    <a:pt x="116" y="126"/>
                    <a:pt x="118" y="125"/>
                    <a:pt x="118" y="123"/>
                  </a:cubicBezTo>
                  <a:cubicBezTo>
                    <a:pt x="118" y="122"/>
                    <a:pt x="118" y="120"/>
                    <a:pt x="118" y="119"/>
                  </a:cubicBezTo>
                  <a:cubicBezTo>
                    <a:pt x="117" y="118"/>
                    <a:pt x="116" y="117"/>
                    <a:pt x="115" y="117"/>
                  </a:cubicBezTo>
                  <a:close/>
                  <a:moveTo>
                    <a:pt x="113" y="59"/>
                  </a:moveTo>
                  <a:cubicBezTo>
                    <a:pt x="112" y="59"/>
                    <a:pt x="112" y="59"/>
                    <a:pt x="112" y="59"/>
                  </a:cubicBezTo>
                  <a:cubicBezTo>
                    <a:pt x="111" y="59"/>
                    <a:pt x="111" y="59"/>
                    <a:pt x="111" y="59"/>
                  </a:cubicBezTo>
                  <a:cubicBezTo>
                    <a:pt x="109" y="60"/>
                    <a:pt x="106" y="60"/>
                    <a:pt x="103" y="59"/>
                  </a:cubicBezTo>
                  <a:cubicBezTo>
                    <a:pt x="103" y="59"/>
                    <a:pt x="103" y="59"/>
                    <a:pt x="103" y="59"/>
                  </a:cubicBezTo>
                  <a:cubicBezTo>
                    <a:pt x="86" y="87"/>
                    <a:pt x="86" y="87"/>
                    <a:pt x="86" y="87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69" y="59"/>
                    <a:pt x="69" y="59"/>
                    <a:pt x="69" y="59"/>
                  </a:cubicBezTo>
                  <a:cubicBezTo>
                    <a:pt x="67" y="60"/>
                    <a:pt x="64" y="60"/>
                    <a:pt x="61" y="59"/>
                  </a:cubicBezTo>
                  <a:cubicBezTo>
                    <a:pt x="60" y="59"/>
                    <a:pt x="60" y="59"/>
                    <a:pt x="60" y="59"/>
                  </a:cubicBezTo>
                  <a:cubicBezTo>
                    <a:pt x="82" y="98"/>
                    <a:pt x="82" y="98"/>
                    <a:pt x="82" y="98"/>
                  </a:cubicBezTo>
                  <a:cubicBezTo>
                    <a:pt x="81" y="126"/>
                    <a:pt x="81" y="126"/>
                    <a:pt x="81" y="126"/>
                  </a:cubicBezTo>
                  <a:cubicBezTo>
                    <a:pt x="81" y="126"/>
                    <a:pt x="81" y="126"/>
                    <a:pt x="81" y="126"/>
                  </a:cubicBezTo>
                  <a:cubicBezTo>
                    <a:pt x="82" y="126"/>
                    <a:pt x="82" y="126"/>
                    <a:pt x="82" y="126"/>
                  </a:cubicBezTo>
                  <a:cubicBezTo>
                    <a:pt x="82" y="126"/>
                    <a:pt x="82" y="126"/>
                    <a:pt x="82" y="126"/>
                  </a:cubicBezTo>
                  <a:cubicBezTo>
                    <a:pt x="85" y="126"/>
                    <a:pt x="88" y="126"/>
                    <a:pt x="90" y="126"/>
                  </a:cubicBezTo>
                  <a:cubicBezTo>
                    <a:pt x="91" y="126"/>
                    <a:pt x="91" y="126"/>
                    <a:pt x="91" y="126"/>
                  </a:cubicBezTo>
                  <a:cubicBezTo>
                    <a:pt x="91" y="98"/>
                    <a:pt x="91" y="98"/>
                    <a:pt x="91" y="98"/>
                  </a:cubicBezTo>
                  <a:cubicBezTo>
                    <a:pt x="91" y="96"/>
                    <a:pt x="96" y="88"/>
                    <a:pt x="101" y="79"/>
                  </a:cubicBezTo>
                  <a:cubicBezTo>
                    <a:pt x="106" y="70"/>
                    <a:pt x="112" y="60"/>
                    <a:pt x="112" y="60"/>
                  </a:cubicBezTo>
                  <a:lnTo>
                    <a:pt x="113" y="59"/>
                  </a:lnTo>
                  <a:close/>
                  <a:moveTo>
                    <a:pt x="123" y="60"/>
                  </a:moveTo>
                  <a:cubicBezTo>
                    <a:pt x="123" y="60"/>
                    <a:pt x="122" y="60"/>
                    <a:pt x="122" y="60"/>
                  </a:cubicBezTo>
                  <a:cubicBezTo>
                    <a:pt x="119" y="60"/>
                    <a:pt x="117" y="62"/>
                    <a:pt x="117" y="64"/>
                  </a:cubicBezTo>
                  <a:cubicBezTo>
                    <a:pt x="114" y="101"/>
                    <a:pt x="113" y="111"/>
                    <a:pt x="112" y="111"/>
                  </a:cubicBezTo>
                  <a:cubicBezTo>
                    <a:pt x="113" y="112"/>
                    <a:pt x="113" y="112"/>
                    <a:pt x="113" y="112"/>
                  </a:cubicBezTo>
                  <a:cubicBezTo>
                    <a:pt x="113" y="112"/>
                    <a:pt x="113" y="112"/>
                    <a:pt x="113" y="112"/>
                  </a:cubicBezTo>
                  <a:cubicBezTo>
                    <a:pt x="114" y="112"/>
                    <a:pt x="114" y="112"/>
                    <a:pt x="114" y="112"/>
                  </a:cubicBezTo>
                  <a:cubicBezTo>
                    <a:pt x="115" y="112"/>
                    <a:pt x="115" y="112"/>
                    <a:pt x="116" y="112"/>
                  </a:cubicBezTo>
                  <a:cubicBezTo>
                    <a:pt x="117" y="113"/>
                    <a:pt x="117" y="113"/>
                    <a:pt x="117" y="113"/>
                  </a:cubicBezTo>
                  <a:cubicBezTo>
                    <a:pt x="117" y="112"/>
                    <a:pt x="117" y="112"/>
                    <a:pt x="117" y="112"/>
                  </a:cubicBezTo>
                  <a:cubicBezTo>
                    <a:pt x="119" y="99"/>
                    <a:pt x="123" y="82"/>
                    <a:pt x="125" y="73"/>
                  </a:cubicBezTo>
                  <a:cubicBezTo>
                    <a:pt x="126" y="70"/>
                    <a:pt x="127" y="68"/>
                    <a:pt x="127" y="67"/>
                  </a:cubicBezTo>
                  <a:cubicBezTo>
                    <a:pt x="127" y="65"/>
                    <a:pt x="127" y="63"/>
                    <a:pt x="126" y="62"/>
                  </a:cubicBezTo>
                  <a:cubicBezTo>
                    <a:pt x="126" y="61"/>
                    <a:pt x="125" y="60"/>
                    <a:pt x="123" y="6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Freeform: Shape 100"/>
            <p:cNvSpPr/>
            <p:nvPr/>
          </p:nvSpPr>
          <p:spPr>
            <a:xfrm>
              <a:off x="8145720" y="4060080"/>
              <a:ext cx="285840" cy="286920"/>
            </a:xfrm>
            <a:custGeom>
              <a:gdLst>
                <a:gd name="textAreaLeft" fmla="*/ 0 w 285840"/>
                <a:gd name="textAreaRight" fmla="*/ 286200 w 285840"/>
                <a:gd name="textAreaTop" fmla="*/ 0 h 286920"/>
                <a:gd name="textAreaBottom" fmla="*/ 287280 h 286920"/>
              </a:gdLst>
              <a:rect l="textAreaLeft" t="textAreaTop" r="textAreaRight" b="textAreaBottom"/>
              <a:pathLst>
                <a:path w="186" h="186">
                  <a:moveTo>
                    <a:pt x="93" y="0"/>
                  </a:moveTo>
                  <a:cubicBezTo>
                    <a:pt x="42" y="0"/>
                    <a:pt x="0" y="41"/>
                    <a:pt x="0" y="93"/>
                  </a:cubicBezTo>
                  <a:cubicBezTo>
                    <a:pt x="0" y="144"/>
                    <a:pt x="42" y="186"/>
                    <a:pt x="93" y="186"/>
                  </a:cubicBezTo>
                  <a:cubicBezTo>
                    <a:pt x="144" y="186"/>
                    <a:pt x="186" y="144"/>
                    <a:pt x="186" y="93"/>
                  </a:cubicBezTo>
                  <a:cubicBezTo>
                    <a:pt x="186" y="41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46" y="177"/>
                    <a:pt x="9" y="139"/>
                    <a:pt x="9" y="93"/>
                  </a:cubicBezTo>
                  <a:cubicBezTo>
                    <a:pt x="9" y="46"/>
                    <a:pt x="46" y="8"/>
                    <a:pt x="93" y="8"/>
                  </a:cubicBezTo>
                  <a:cubicBezTo>
                    <a:pt x="140" y="8"/>
                    <a:pt x="177" y="46"/>
                    <a:pt x="177" y="93"/>
                  </a:cubicBezTo>
                  <a:cubicBezTo>
                    <a:pt x="177" y="139"/>
                    <a:pt x="140" y="177"/>
                    <a:pt x="93" y="177"/>
                  </a:cubicBezTo>
                  <a:close/>
                  <a:moveTo>
                    <a:pt x="118" y="51"/>
                  </a:moveTo>
                  <a:cubicBezTo>
                    <a:pt x="68" y="51"/>
                    <a:pt x="68" y="51"/>
                    <a:pt x="68" y="51"/>
                  </a:cubicBezTo>
                  <a:cubicBezTo>
                    <a:pt x="58" y="51"/>
                    <a:pt x="51" y="58"/>
                    <a:pt x="51" y="67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1" y="127"/>
                    <a:pt x="58" y="135"/>
                    <a:pt x="68" y="135"/>
                  </a:cubicBezTo>
                  <a:cubicBezTo>
                    <a:pt x="118" y="135"/>
                    <a:pt x="118" y="135"/>
                    <a:pt x="118" y="135"/>
                  </a:cubicBezTo>
                  <a:cubicBezTo>
                    <a:pt x="128" y="135"/>
                    <a:pt x="135" y="127"/>
                    <a:pt x="135" y="118"/>
                  </a:cubicBezTo>
                  <a:cubicBezTo>
                    <a:pt x="135" y="67"/>
                    <a:pt x="135" y="67"/>
                    <a:pt x="135" y="67"/>
                  </a:cubicBezTo>
                  <a:cubicBezTo>
                    <a:pt x="135" y="58"/>
                    <a:pt x="128" y="51"/>
                    <a:pt x="118" y="51"/>
                  </a:cubicBezTo>
                  <a:close/>
                  <a:moveTo>
                    <a:pt x="110" y="63"/>
                  </a:moveTo>
                  <a:cubicBezTo>
                    <a:pt x="122" y="63"/>
                    <a:pt x="122" y="63"/>
                    <a:pt x="122" y="63"/>
                  </a:cubicBezTo>
                  <a:cubicBezTo>
                    <a:pt x="122" y="76"/>
                    <a:pt x="122" y="76"/>
                    <a:pt x="122" y="76"/>
                  </a:cubicBezTo>
                  <a:cubicBezTo>
                    <a:pt x="110" y="76"/>
                    <a:pt x="110" y="76"/>
                    <a:pt x="110" y="76"/>
                  </a:cubicBezTo>
                  <a:lnTo>
                    <a:pt x="110" y="63"/>
                  </a:lnTo>
                  <a:close/>
                  <a:moveTo>
                    <a:pt x="93" y="76"/>
                  </a:moveTo>
                  <a:cubicBezTo>
                    <a:pt x="102" y="76"/>
                    <a:pt x="110" y="83"/>
                    <a:pt x="110" y="93"/>
                  </a:cubicBezTo>
                  <a:cubicBezTo>
                    <a:pt x="110" y="102"/>
                    <a:pt x="102" y="110"/>
                    <a:pt x="93" y="110"/>
                  </a:cubicBezTo>
                  <a:cubicBezTo>
                    <a:pt x="84" y="110"/>
                    <a:pt x="76" y="102"/>
                    <a:pt x="76" y="93"/>
                  </a:cubicBezTo>
                  <a:cubicBezTo>
                    <a:pt x="76" y="83"/>
                    <a:pt x="84" y="76"/>
                    <a:pt x="93" y="76"/>
                  </a:cubicBezTo>
                  <a:close/>
                  <a:moveTo>
                    <a:pt x="127" y="118"/>
                  </a:moveTo>
                  <a:cubicBezTo>
                    <a:pt x="127" y="123"/>
                    <a:pt x="123" y="126"/>
                    <a:pt x="118" y="126"/>
                  </a:cubicBezTo>
                  <a:cubicBezTo>
                    <a:pt x="68" y="126"/>
                    <a:pt x="68" y="126"/>
                    <a:pt x="68" y="126"/>
                  </a:cubicBezTo>
                  <a:cubicBezTo>
                    <a:pt x="63" y="126"/>
                    <a:pt x="59" y="123"/>
                    <a:pt x="59" y="118"/>
                  </a:cubicBezTo>
                  <a:cubicBezTo>
                    <a:pt x="59" y="89"/>
                    <a:pt x="59" y="89"/>
                    <a:pt x="59" y="89"/>
                  </a:cubicBezTo>
                  <a:cubicBezTo>
                    <a:pt x="68" y="89"/>
                    <a:pt x="68" y="89"/>
                    <a:pt x="68" y="89"/>
                  </a:cubicBezTo>
                  <a:cubicBezTo>
                    <a:pt x="68" y="90"/>
                    <a:pt x="68" y="91"/>
                    <a:pt x="68" y="93"/>
                  </a:cubicBezTo>
                  <a:cubicBezTo>
                    <a:pt x="68" y="107"/>
                    <a:pt x="79" y="118"/>
                    <a:pt x="93" y="118"/>
                  </a:cubicBezTo>
                  <a:cubicBezTo>
                    <a:pt x="107" y="118"/>
                    <a:pt x="118" y="107"/>
                    <a:pt x="118" y="93"/>
                  </a:cubicBezTo>
                  <a:cubicBezTo>
                    <a:pt x="118" y="91"/>
                    <a:pt x="118" y="90"/>
                    <a:pt x="118" y="89"/>
                  </a:cubicBezTo>
                  <a:cubicBezTo>
                    <a:pt x="127" y="89"/>
                    <a:pt x="127" y="89"/>
                    <a:pt x="127" y="89"/>
                  </a:cubicBezTo>
                  <a:lnTo>
                    <a:pt x="127" y="118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Freeform: Shape 101"/>
            <p:cNvSpPr/>
            <p:nvPr/>
          </p:nvSpPr>
          <p:spPr>
            <a:xfrm>
              <a:off x="8942760" y="5139720"/>
              <a:ext cx="285840" cy="286920"/>
            </a:xfrm>
            <a:custGeom>
              <a:gdLst>
                <a:gd name="textAreaLeft" fmla="*/ 0 w 285840"/>
                <a:gd name="textAreaRight" fmla="*/ 286200 w 285840"/>
                <a:gd name="textAreaTop" fmla="*/ 0 h 286920"/>
                <a:gd name="textAreaBottom" fmla="*/ 287280 h 286920"/>
              </a:gdLst>
              <a:rect l="textAreaLeft" t="textAreaTop" r="textAreaRight" b="textAreaBottom"/>
              <a:pathLst>
                <a:path w="186" h="186">
                  <a:moveTo>
                    <a:pt x="72" y="84"/>
                  </a:moveTo>
                  <a:cubicBezTo>
                    <a:pt x="73" y="78"/>
                    <a:pt x="82" y="71"/>
                    <a:pt x="89" y="68"/>
                  </a:cubicBezTo>
                  <a:cubicBezTo>
                    <a:pt x="96" y="66"/>
                    <a:pt x="102" y="64"/>
                    <a:pt x="101" y="59"/>
                  </a:cubicBezTo>
                  <a:cubicBezTo>
                    <a:pt x="100" y="54"/>
                    <a:pt x="98" y="51"/>
                    <a:pt x="88" y="51"/>
                  </a:cubicBezTo>
                  <a:cubicBezTo>
                    <a:pt x="78" y="51"/>
                    <a:pt x="82" y="64"/>
                    <a:pt x="74" y="56"/>
                  </a:cubicBezTo>
                  <a:cubicBezTo>
                    <a:pt x="65" y="48"/>
                    <a:pt x="76" y="50"/>
                    <a:pt x="80" y="48"/>
                  </a:cubicBezTo>
                  <a:cubicBezTo>
                    <a:pt x="84" y="47"/>
                    <a:pt x="88" y="39"/>
                    <a:pt x="81" y="38"/>
                  </a:cubicBezTo>
                  <a:cubicBezTo>
                    <a:pt x="73" y="38"/>
                    <a:pt x="75" y="42"/>
                    <a:pt x="69" y="39"/>
                  </a:cubicBezTo>
                  <a:cubicBezTo>
                    <a:pt x="63" y="37"/>
                    <a:pt x="61" y="47"/>
                    <a:pt x="57" y="45"/>
                  </a:cubicBezTo>
                  <a:cubicBezTo>
                    <a:pt x="55" y="45"/>
                    <a:pt x="48" y="40"/>
                    <a:pt x="44" y="35"/>
                  </a:cubicBezTo>
                  <a:cubicBezTo>
                    <a:pt x="35" y="42"/>
                    <a:pt x="28" y="52"/>
                    <a:pt x="23" y="62"/>
                  </a:cubicBezTo>
                  <a:cubicBezTo>
                    <a:pt x="25" y="76"/>
                    <a:pt x="32" y="84"/>
                    <a:pt x="32" y="84"/>
                  </a:cubicBezTo>
                  <a:cubicBezTo>
                    <a:pt x="32" y="84"/>
                    <a:pt x="36" y="93"/>
                    <a:pt x="60" y="104"/>
                  </a:cubicBezTo>
                  <a:cubicBezTo>
                    <a:pt x="60" y="104"/>
                    <a:pt x="65" y="105"/>
                    <a:pt x="59" y="99"/>
                  </a:cubicBezTo>
                  <a:cubicBezTo>
                    <a:pt x="54" y="94"/>
                    <a:pt x="48" y="87"/>
                    <a:pt x="55" y="84"/>
                  </a:cubicBezTo>
                  <a:cubicBezTo>
                    <a:pt x="61" y="81"/>
                    <a:pt x="63" y="81"/>
                    <a:pt x="65" y="87"/>
                  </a:cubicBezTo>
                  <a:cubicBezTo>
                    <a:pt x="66" y="93"/>
                    <a:pt x="72" y="90"/>
                    <a:pt x="72" y="84"/>
                  </a:cubicBezTo>
                  <a:close/>
                  <a:moveTo>
                    <a:pt x="103" y="111"/>
                  </a:moveTo>
                  <a:cubicBezTo>
                    <a:pt x="94" y="104"/>
                    <a:pt x="95" y="100"/>
                    <a:pt x="84" y="100"/>
                  </a:cubicBezTo>
                  <a:cubicBezTo>
                    <a:pt x="73" y="100"/>
                    <a:pt x="66" y="103"/>
                    <a:pt x="68" y="119"/>
                  </a:cubicBezTo>
                  <a:cubicBezTo>
                    <a:pt x="71" y="135"/>
                    <a:pt x="80" y="127"/>
                    <a:pt x="79" y="140"/>
                  </a:cubicBezTo>
                  <a:cubicBezTo>
                    <a:pt x="78" y="152"/>
                    <a:pt x="81" y="154"/>
                    <a:pt x="83" y="157"/>
                  </a:cubicBezTo>
                  <a:cubicBezTo>
                    <a:pt x="85" y="160"/>
                    <a:pt x="90" y="169"/>
                    <a:pt x="92" y="157"/>
                  </a:cubicBezTo>
                  <a:cubicBezTo>
                    <a:pt x="95" y="145"/>
                    <a:pt x="99" y="138"/>
                    <a:pt x="103" y="132"/>
                  </a:cubicBezTo>
                  <a:cubicBezTo>
                    <a:pt x="108" y="127"/>
                    <a:pt x="112" y="119"/>
                    <a:pt x="103" y="111"/>
                  </a:cubicBezTo>
                  <a:close/>
                  <a:moveTo>
                    <a:pt x="93" y="0"/>
                  </a:moveTo>
                  <a:cubicBezTo>
                    <a:pt x="41" y="0"/>
                    <a:pt x="0" y="42"/>
                    <a:pt x="0" y="93"/>
                  </a:cubicBezTo>
                  <a:cubicBezTo>
                    <a:pt x="0" y="144"/>
                    <a:pt x="41" y="186"/>
                    <a:pt x="93" y="186"/>
                  </a:cubicBezTo>
                  <a:cubicBezTo>
                    <a:pt x="144" y="186"/>
                    <a:pt x="186" y="144"/>
                    <a:pt x="186" y="93"/>
                  </a:cubicBezTo>
                  <a:cubicBezTo>
                    <a:pt x="186" y="42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46" y="177"/>
                    <a:pt x="8" y="140"/>
                    <a:pt x="8" y="93"/>
                  </a:cubicBezTo>
                  <a:cubicBezTo>
                    <a:pt x="8" y="46"/>
                    <a:pt x="46" y="9"/>
                    <a:pt x="93" y="9"/>
                  </a:cubicBezTo>
                  <a:cubicBezTo>
                    <a:pt x="139" y="9"/>
                    <a:pt x="177" y="46"/>
                    <a:pt x="177" y="93"/>
                  </a:cubicBezTo>
                  <a:cubicBezTo>
                    <a:pt x="177" y="140"/>
                    <a:pt x="139" y="177"/>
                    <a:pt x="93" y="177"/>
                  </a:cubicBezTo>
                  <a:close/>
                  <a:moveTo>
                    <a:pt x="168" y="86"/>
                  </a:moveTo>
                  <a:cubicBezTo>
                    <a:pt x="168" y="85"/>
                    <a:pt x="168" y="84"/>
                    <a:pt x="168" y="84"/>
                  </a:cubicBezTo>
                  <a:cubicBezTo>
                    <a:pt x="168" y="82"/>
                    <a:pt x="168" y="81"/>
                    <a:pt x="167" y="79"/>
                  </a:cubicBezTo>
                  <a:cubicBezTo>
                    <a:pt x="167" y="78"/>
                    <a:pt x="167" y="77"/>
                    <a:pt x="167" y="77"/>
                  </a:cubicBezTo>
                  <a:cubicBezTo>
                    <a:pt x="167" y="75"/>
                    <a:pt x="166" y="73"/>
                    <a:pt x="166" y="72"/>
                  </a:cubicBezTo>
                  <a:cubicBezTo>
                    <a:pt x="165" y="71"/>
                    <a:pt x="165" y="71"/>
                    <a:pt x="165" y="70"/>
                  </a:cubicBezTo>
                  <a:cubicBezTo>
                    <a:pt x="164" y="68"/>
                    <a:pt x="164" y="66"/>
                    <a:pt x="163" y="64"/>
                  </a:cubicBezTo>
                  <a:cubicBezTo>
                    <a:pt x="163" y="63"/>
                    <a:pt x="162" y="62"/>
                    <a:pt x="162" y="61"/>
                  </a:cubicBezTo>
                  <a:cubicBezTo>
                    <a:pt x="161" y="60"/>
                    <a:pt x="161" y="59"/>
                    <a:pt x="160" y="58"/>
                  </a:cubicBezTo>
                  <a:cubicBezTo>
                    <a:pt x="160" y="57"/>
                    <a:pt x="159" y="56"/>
                    <a:pt x="158" y="55"/>
                  </a:cubicBezTo>
                  <a:cubicBezTo>
                    <a:pt x="158" y="54"/>
                    <a:pt x="157" y="53"/>
                    <a:pt x="157" y="53"/>
                  </a:cubicBezTo>
                  <a:cubicBezTo>
                    <a:pt x="156" y="51"/>
                    <a:pt x="156" y="50"/>
                    <a:pt x="155" y="49"/>
                  </a:cubicBezTo>
                  <a:cubicBezTo>
                    <a:pt x="154" y="49"/>
                    <a:pt x="154" y="48"/>
                    <a:pt x="154" y="48"/>
                  </a:cubicBezTo>
                  <a:cubicBezTo>
                    <a:pt x="151" y="44"/>
                    <a:pt x="147" y="40"/>
                    <a:pt x="144" y="37"/>
                  </a:cubicBezTo>
                  <a:cubicBezTo>
                    <a:pt x="143" y="37"/>
                    <a:pt x="143" y="36"/>
                    <a:pt x="143" y="36"/>
                  </a:cubicBezTo>
                  <a:cubicBezTo>
                    <a:pt x="142" y="35"/>
                    <a:pt x="140" y="34"/>
                    <a:pt x="139" y="33"/>
                  </a:cubicBezTo>
                  <a:cubicBezTo>
                    <a:pt x="139" y="33"/>
                    <a:pt x="139" y="33"/>
                    <a:pt x="139" y="33"/>
                  </a:cubicBezTo>
                  <a:cubicBezTo>
                    <a:pt x="133" y="28"/>
                    <a:pt x="126" y="24"/>
                    <a:pt x="119" y="22"/>
                  </a:cubicBezTo>
                  <a:cubicBezTo>
                    <a:pt x="117" y="25"/>
                    <a:pt x="115" y="30"/>
                    <a:pt x="112" y="31"/>
                  </a:cubicBezTo>
                  <a:cubicBezTo>
                    <a:pt x="108" y="33"/>
                    <a:pt x="109" y="42"/>
                    <a:pt x="116" y="41"/>
                  </a:cubicBezTo>
                  <a:cubicBezTo>
                    <a:pt x="116" y="41"/>
                    <a:pt x="114" y="43"/>
                    <a:pt x="116" y="50"/>
                  </a:cubicBezTo>
                  <a:cubicBezTo>
                    <a:pt x="118" y="58"/>
                    <a:pt x="121" y="60"/>
                    <a:pt x="132" y="56"/>
                  </a:cubicBezTo>
                  <a:cubicBezTo>
                    <a:pt x="136" y="54"/>
                    <a:pt x="140" y="55"/>
                    <a:pt x="139" y="59"/>
                  </a:cubicBezTo>
                  <a:cubicBezTo>
                    <a:pt x="138" y="69"/>
                    <a:pt x="131" y="69"/>
                    <a:pt x="136" y="84"/>
                  </a:cubicBezTo>
                  <a:cubicBezTo>
                    <a:pt x="140" y="94"/>
                    <a:pt x="148" y="97"/>
                    <a:pt x="151" y="105"/>
                  </a:cubicBezTo>
                  <a:cubicBezTo>
                    <a:pt x="153" y="109"/>
                    <a:pt x="160" y="113"/>
                    <a:pt x="165" y="115"/>
                  </a:cubicBezTo>
                  <a:cubicBezTo>
                    <a:pt x="166" y="113"/>
                    <a:pt x="166" y="111"/>
                    <a:pt x="167" y="109"/>
                  </a:cubicBezTo>
                  <a:cubicBezTo>
                    <a:pt x="167" y="108"/>
                    <a:pt x="167" y="108"/>
                    <a:pt x="167" y="107"/>
                  </a:cubicBezTo>
                  <a:cubicBezTo>
                    <a:pt x="168" y="105"/>
                    <a:pt x="168" y="104"/>
                    <a:pt x="168" y="102"/>
                  </a:cubicBezTo>
                  <a:cubicBezTo>
                    <a:pt x="168" y="101"/>
                    <a:pt x="168" y="101"/>
                    <a:pt x="168" y="100"/>
                  </a:cubicBezTo>
                  <a:cubicBezTo>
                    <a:pt x="169" y="98"/>
                    <a:pt x="169" y="95"/>
                    <a:pt x="169" y="93"/>
                  </a:cubicBezTo>
                  <a:cubicBezTo>
                    <a:pt x="169" y="91"/>
                    <a:pt x="169" y="88"/>
                    <a:pt x="168" y="86"/>
                  </a:cubicBezTo>
                  <a:close/>
                  <a:moveTo>
                    <a:pt x="140" y="111"/>
                  </a:moveTo>
                  <a:cubicBezTo>
                    <a:pt x="137" y="113"/>
                    <a:pt x="137" y="117"/>
                    <a:pt x="139" y="119"/>
                  </a:cubicBezTo>
                  <a:cubicBezTo>
                    <a:pt x="142" y="121"/>
                    <a:pt x="147" y="124"/>
                    <a:pt x="148" y="119"/>
                  </a:cubicBezTo>
                  <a:cubicBezTo>
                    <a:pt x="150" y="114"/>
                    <a:pt x="143" y="109"/>
                    <a:pt x="140" y="11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Freeform: Shape 102"/>
            <p:cNvSpPr/>
            <p:nvPr/>
          </p:nvSpPr>
          <p:spPr>
            <a:xfrm>
              <a:off x="8894160" y="4589640"/>
              <a:ext cx="233280" cy="286920"/>
            </a:xfrm>
            <a:custGeom>
              <a:gdLst>
                <a:gd name="textAreaLeft" fmla="*/ 0 w 233280"/>
                <a:gd name="textAreaRight" fmla="*/ 233640 w 233280"/>
                <a:gd name="textAreaTop" fmla="*/ 0 h 286920"/>
                <a:gd name="textAreaBottom" fmla="*/ 287280 h 286920"/>
              </a:gdLst>
              <a:rect l="textAreaLeft" t="textAreaTop" r="textAreaRight" b="textAreaBottom"/>
              <a:pathLst>
                <a:path w="152" h="186">
                  <a:moveTo>
                    <a:pt x="151" y="119"/>
                  </a:moveTo>
                  <a:cubicBezTo>
                    <a:pt x="125" y="94"/>
                    <a:pt x="125" y="94"/>
                    <a:pt x="125" y="94"/>
                  </a:cubicBezTo>
                  <a:cubicBezTo>
                    <a:pt x="124" y="93"/>
                    <a:pt x="123" y="93"/>
                    <a:pt x="122" y="93"/>
                  </a:cubicBezTo>
                  <a:cubicBezTo>
                    <a:pt x="89" y="93"/>
                    <a:pt x="89" y="93"/>
                    <a:pt x="89" y="93"/>
                  </a:cubicBezTo>
                  <a:cubicBezTo>
                    <a:pt x="89" y="76"/>
                    <a:pt x="89" y="76"/>
                    <a:pt x="89" y="76"/>
                  </a:cubicBezTo>
                  <a:cubicBezTo>
                    <a:pt x="131" y="76"/>
                    <a:pt x="131" y="76"/>
                    <a:pt x="131" y="76"/>
                  </a:cubicBezTo>
                  <a:cubicBezTo>
                    <a:pt x="133" y="76"/>
                    <a:pt x="135" y="74"/>
                    <a:pt x="135" y="72"/>
                  </a:cubicBezTo>
                  <a:cubicBezTo>
                    <a:pt x="135" y="21"/>
                    <a:pt x="135" y="21"/>
                    <a:pt x="135" y="21"/>
                  </a:cubicBezTo>
                  <a:cubicBezTo>
                    <a:pt x="135" y="19"/>
                    <a:pt x="133" y="17"/>
                    <a:pt x="131" y="17"/>
                  </a:cubicBezTo>
                  <a:cubicBezTo>
                    <a:pt x="89" y="17"/>
                    <a:pt x="89" y="17"/>
                    <a:pt x="89" y="17"/>
                  </a:cubicBezTo>
                  <a:cubicBezTo>
                    <a:pt x="89" y="9"/>
                    <a:pt x="89" y="9"/>
                    <a:pt x="89" y="9"/>
                  </a:cubicBezTo>
                  <a:cubicBezTo>
                    <a:pt x="89" y="4"/>
                    <a:pt x="85" y="0"/>
                    <a:pt x="80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67" y="0"/>
                    <a:pt x="63" y="4"/>
                    <a:pt x="63" y="9"/>
                  </a:cubicBezTo>
                  <a:cubicBezTo>
                    <a:pt x="63" y="17"/>
                    <a:pt x="63" y="17"/>
                    <a:pt x="63" y="17"/>
                  </a:cubicBezTo>
                  <a:cubicBezTo>
                    <a:pt x="29" y="17"/>
                    <a:pt x="29" y="17"/>
                    <a:pt x="29" y="17"/>
                  </a:cubicBezTo>
                  <a:cubicBezTo>
                    <a:pt x="28" y="17"/>
                    <a:pt x="27" y="17"/>
                    <a:pt x="26" y="18"/>
                  </a:cubicBezTo>
                  <a:cubicBezTo>
                    <a:pt x="1" y="44"/>
                    <a:pt x="1" y="44"/>
                    <a:pt x="1" y="44"/>
                  </a:cubicBezTo>
                  <a:cubicBezTo>
                    <a:pt x="0" y="44"/>
                    <a:pt x="0" y="45"/>
                    <a:pt x="0" y="47"/>
                  </a:cubicBezTo>
                  <a:cubicBezTo>
                    <a:pt x="0" y="48"/>
                    <a:pt x="0" y="49"/>
                    <a:pt x="1" y="50"/>
                  </a:cubicBezTo>
                  <a:cubicBezTo>
                    <a:pt x="26" y="75"/>
                    <a:pt x="26" y="75"/>
                    <a:pt x="26" y="75"/>
                  </a:cubicBezTo>
                  <a:cubicBezTo>
                    <a:pt x="27" y="76"/>
                    <a:pt x="28" y="76"/>
                    <a:pt x="29" y="76"/>
                  </a:cubicBezTo>
                  <a:cubicBezTo>
                    <a:pt x="63" y="76"/>
                    <a:pt x="63" y="76"/>
                    <a:pt x="63" y="76"/>
                  </a:cubicBezTo>
                  <a:cubicBezTo>
                    <a:pt x="63" y="93"/>
                    <a:pt x="63" y="93"/>
                    <a:pt x="63" y="93"/>
                  </a:cubicBezTo>
                  <a:cubicBezTo>
                    <a:pt x="21" y="93"/>
                    <a:pt x="21" y="93"/>
                    <a:pt x="21" y="93"/>
                  </a:cubicBezTo>
                  <a:cubicBezTo>
                    <a:pt x="19" y="93"/>
                    <a:pt x="17" y="95"/>
                    <a:pt x="17" y="97"/>
                  </a:cubicBezTo>
                  <a:cubicBezTo>
                    <a:pt x="17" y="148"/>
                    <a:pt x="17" y="148"/>
                    <a:pt x="17" y="148"/>
                  </a:cubicBezTo>
                  <a:cubicBezTo>
                    <a:pt x="17" y="150"/>
                    <a:pt x="19" y="152"/>
                    <a:pt x="21" y="152"/>
                  </a:cubicBezTo>
                  <a:cubicBezTo>
                    <a:pt x="63" y="152"/>
                    <a:pt x="63" y="152"/>
                    <a:pt x="63" y="152"/>
                  </a:cubicBezTo>
                  <a:cubicBezTo>
                    <a:pt x="63" y="177"/>
                    <a:pt x="63" y="177"/>
                    <a:pt x="63" y="177"/>
                  </a:cubicBezTo>
                  <a:cubicBezTo>
                    <a:pt x="63" y="182"/>
                    <a:pt x="67" y="186"/>
                    <a:pt x="72" y="186"/>
                  </a:cubicBezTo>
                  <a:cubicBezTo>
                    <a:pt x="80" y="186"/>
                    <a:pt x="80" y="186"/>
                    <a:pt x="80" y="186"/>
                  </a:cubicBezTo>
                  <a:cubicBezTo>
                    <a:pt x="85" y="186"/>
                    <a:pt x="89" y="182"/>
                    <a:pt x="89" y="177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122" y="152"/>
                    <a:pt x="122" y="152"/>
                    <a:pt x="122" y="152"/>
                  </a:cubicBezTo>
                  <a:cubicBezTo>
                    <a:pt x="123" y="152"/>
                    <a:pt x="124" y="152"/>
                    <a:pt x="125" y="151"/>
                  </a:cubicBezTo>
                  <a:cubicBezTo>
                    <a:pt x="151" y="125"/>
                    <a:pt x="151" y="125"/>
                    <a:pt x="151" y="125"/>
                  </a:cubicBezTo>
                  <a:cubicBezTo>
                    <a:pt x="151" y="125"/>
                    <a:pt x="152" y="124"/>
                    <a:pt x="152" y="122"/>
                  </a:cubicBezTo>
                  <a:cubicBezTo>
                    <a:pt x="152" y="121"/>
                    <a:pt x="151" y="120"/>
                    <a:pt x="151" y="119"/>
                  </a:cubicBezTo>
                  <a:close/>
                  <a:moveTo>
                    <a:pt x="72" y="9"/>
                  </a:moveTo>
                  <a:cubicBezTo>
                    <a:pt x="80" y="9"/>
                    <a:pt x="80" y="9"/>
                    <a:pt x="80" y="9"/>
                  </a:cubicBezTo>
                  <a:cubicBezTo>
                    <a:pt x="80" y="17"/>
                    <a:pt x="80" y="17"/>
                    <a:pt x="80" y="17"/>
                  </a:cubicBezTo>
                  <a:cubicBezTo>
                    <a:pt x="72" y="17"/>
                    <a:pt x="72" y="17"/>
                    <a:pt x="72" y="17"/>
                  </a:cubicBezTo>
                  <a:lnTo>
                    <a:pt x="72" y="9"/>
                  </a:lnTo>
                  <a:close/>
                  <a:moveTo>
                    <a:pt x="31" y="68"/>
                  </a:moveTo>
                  <a:cubicBezTo>
                    <a:pt x="10" y="47"/>
                    <a:pt x="10" y="47"/>
                    <a:pt x="10" y="47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126" y="25"/>
                    <a:pt x="126" y="25"/>
                    <a:pt x="126" y="25"/>
                  </a:cubicBezTo>
                  <a:cubicBezTo>
                    <a:pt x="126" y="68"/>
                    <a:pt x="126" y="68"/>
                    <a:pt x="126" y="68"/>
                  </a:cubicBezTo>
                  <a:lnTo>
                    <a:pt x="31" y="68"/>
                  </a:lnTo>
                  <a:close/>
                  <a:moveTo>
                    <a:pt x="80" y="76"/>
                  </a:moveTo>
                  <a:cubicBezTo>
                    <a:pt x="80" y="93"/>
                    <a:pt x="80" y="93"/>
                    <a:pt x="80" y="93"/>
                  </a:cubicBezTo>
                  <a:cubicBezTo>
                    <a:pt x="72" y="93"/>
                    <a:pt x="72" y="93"/>
                    <a:pt x="72" y="93"/>
                  </a:cubicBezTo>
                  <a:cubicBezTo>
                    <a:pt x="72" y="76"/>
                    <a:pt x="72" y="76"/>
                    <a:pt x="72" y="76"/>
                  </a:cubicBezTo>
                  <a:lnTo>
                    <a:pt x="80" y="76"/>
                  </a:lnTo>
                  <a:close/>
                  <a:moveTo>
                    <a:pt x="80" y="177"/>
                  </a:moveTo>
                  <a:cubicBezTo>
                    <a:pt x="72" y="177"/>
                    <a:pt x="72" y="177"/>
                    <a:pt x="72" y="177"/>
                  </a:cubicBezTo>
                  <a:cubicBezTo>
                    <a:pt x="72" y="152"/>
                    <a:pt x="72" y="152"/>
                    <a:pt x="72" y="152"/>
                  </a:cubicBezTo>
                  <a:cubicBezTo>
                    <a:pt x="80" y="152"/>
                    <a:pt x="80" y="152"/>
                    <a:pt x="80" y="152"/>
                  </a:cubicBezTo>
                  <a:lnTo>
                    <a:pt x="80" y="177"/>
                  </a:lnTo>
                  <a:close/>
                  <a:moveTo>
                    <a:pt x="121" y="144"/>
                  </a:moveTo>
                  <a:cubicBezTo>
                    <a:pt x="25" y="144"/>
                    <a:pt x="25" y="144"/>
                    <a:pt x="25" y="144"/>
                  </a:cubicBezTo>
                  <a:cubicBezTo>
                    <a:pt x="25" y="101"/>
                    <a:pt x="25" y="101"/>
                    <a:pt x="25" y="101"/>
                  </a:cubicBezTo>
                  <a:cubicBezTo>
                    <a:pt x="121" y="101"/>
                    <a:pt x="121" y="101"/>
                    <a:pt x="121" y="101"/>
                  </a:cubicBezTo>
                  <a:cubicBezTo>
                    <a:pt x="142" y="122"/>
                    <a:pt x="142" y="122"/>
                    <a:pt x="142" y="122"/>
                  </a:cubicBezTo>
                  <a:lnTo>
                    <a:pt x="121" y="144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Freeform: Shape 103"/>
            <p:cNvSpPr/>
            <p:nvPr/>
          </p:nvSpPr>
          <p:spPr>
            <a:xfrm>
              <a:off x="8307720" y="2270880"/>
              <a:ext cx="234000" cy="284760"/>
            </a:xfrm>
            <a:custGeom>
              <a:gdLst>
                <a:gd name="textAreaLeft" fmla="*/ 0 w 234000"/>
                <a:gd name="textAreaRight" fmla="*/ 234360 w 234000"/>
                <a:gd name="textAreaTop" fmla="*/ 0 h 284760"/>
                <a:gd name="textAreaBottom" fmla="*/ 285120 h 284760"/>
              </a:gdLst>
              <a:rect l="textAreaLeft" t="textAreaTop" r="textAreaRight" b="textAreaBottom"/>
              <a:pathLst>
                <a:path w="152" h="185">
                  <a:moveTo>
                    <a:pt x="42" y="93"/>
                  </a:moveTo>
                  <a:cubicBezTo>
                    <a:pt x="37" y="93"/>
                    <a:pt x="34" y="96"/>
                    <a:pt x="34" y="101"/>
                  </a:cubicBezTo>
                  <a:cubicBezTo>
                    <a:pt x="34" y="106"/>
                    <a:pt x="37" y="109"/>
                    <a:pt x="42" y="109"/>
                  </a:cubicBezTo>
                  <a:cubicBezTo>
                    <a:pt x="47" y="109"/>
                    <a:pt x="51" y="106"/>
                    <a:pt x="51" y="101"/>
                  </a:cubicBezTo>
                  <a:cubicBezTo>
                    <a:pt x="51" y="96"/>
                    <a:pt x="47" y="93"/>
                    <a:pt x="42" y="93"/>
                  </a:cubicBezTo>
                  <a:close/>
                  <a:moveTo>
                    <a:pt x="38" y="143"/>
                  </a:moveTo>
                  <a:cubicBezTo>
                    <a:pt x="36" y="143"/>
                    <a:pt x="34" y="145"/>
                    <a:pt x="34" y="147"/>
                  </a:cubicBezTo>
                  <a:cubicBezTo>
                    <a:pt x="34" y="150"/>
                    <a:pt x="36" y="152"/>
                    <a:pt x="38" y="152"/>
                  </a:cubicBezTo>
                  <a:cubicBezTo>
                    <a:pt x="40" y="152"/>
                    <a:pt x="42" y="150"/>
                    <a:pt x="42" y="147"/>
                  </a:cubicBezTo>
                  <a:cubicBezTo>
                    <a:pt x="42" y="145"/>
                    <a:pt x="40" y="143"/>
                    <a:pt x="38" y="143"/>
                  </a:cubicBezTo>
                  <a:close/>
                  <a:moveTo>
                    <a:pt x="118" y="25"/>
                  </a:moveTo>
                  <a:cubicBezTo>
                    <a:pt x="126" y="25"/>
                    <a:pt x="126" y="25"/>
                    <a:pt x="126" y="25"/>
                  </a:cubicBezTo>
                  <a:cubicBezTo>
                    <a:pt x="131" y="25"/>
                    <a:pt x="135" y="21"/>
                    <a:pt x="135" y="17"/>
                  </a:cubicBezTo>
                  <a:cubicBezTo>
                    <a:pt x="135" y="8"/>
                    <a:pt x="135" y="8"/>
                    <a:pt x="135" y="8"/>
                  </a:cubicBezTo>
                  <a:cubicBezTo>
                    <a:pt x="135" y="4"/>
                    <a:pt x="131" y="0"/>
                    <a:pt x="126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1" y="0"/>
                    <a:pt x="17" y="4"/>
                    <a:pt x="17" y="8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21"/>
                    <a:pt x="21" y="25"/>
                    <a:pt x="25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0" y="77"/>
                    <a:pt x="0" y="87"/>
                    <a:pt x="0" y="135"/>
                  </a:cubicBezTo>
                  <a:cubicBezTo>
                    <a:pt x="0" y="163"/>
                    <a:pt x="23" y="185"/>
                    <a:pt x="51" y="185"/>
                  </a:cubicBezTo>
                  <a:cubicBezTo>
                    <a:pt x="101" y="185"/>
                    <a:pt x="101" y="185"/>
                    <a:pt x="101" y="185"/>
                  </a:cubicBezTo>
                  <a:cubicBezTo>
                    <a:pt x="129" y="185"/>
                    <a:pt x="152" y="163"/>
                    <a:pt x="152" y="135"/>
                  </a:cubicBezTo>
                  <a:cubicBezTo>
                    <a:pt x="152" y="87"/>
                    <a:pt x="121" y="77"/>
                    <a:pt x="118" y="25"/>
                  </a:cubicBezTo>
                  <a:close/>
                  <a:moveTo>
                    <a:pt x="25" y="17"/>
                  </a:moveTo>
                  <a:cubicBezTo>
                    <a:pt x="25" y="8"/>
                    <a:pt x="25" y="8"/>
                    <a:pt x="25" y="8"/>
                  </a:cubicBezTo>
                  <a:cubicBezTo>
                    <a:pt x="126" y="8"/>
                    <a:pt x="126" y="8"/>
                    <a:pt x="126" y="8"/>
                  </a:cubicBezTo>
                  <a:cubicBezTo>
                    <a:pt x="126" y="17"/>
                    <a:pt x="126" y="17"/>
                    <a:pt x="126" y="17"/>
                  </a:cubicBezTo>
                  <a:lnTo>
                    <a:pt x="25" y="17"/>
                  </a:lnTo>
                  <a:close/>
                  <a:moveTo>
                    <a:pt x="42" y="25"/>
                  </a:moveTo>
                  <a:cubicBezTo>
                    <a:pt x="110" y="25"/>
                    <a:pt x="110" y="25"/>
                    <a:pt x="110" y="25"/>
                  </a:cubicBezTo>
                  <a:cubicBezTo>
                    <a:pt x="111" y="44"/>
                    <a:pt x="115" y="58"/>
                    <a:pt x="121" y="69"/>
                  </a:cubicBezTo>
                  <a:cubicBezTo>
                    <a:pt x="114" y="74"/>
                    <a:pt x="95" y="88"/>
                    <a:pt x="73" y="75"/>
                  </a:cubicBezTo>
                  <a:cubicBezTo>
                    <a:pt x="56" y="65"/>
                    <a:pt x="41" y="66"/>
                    <a:pt x="32" y="68"/>
                  </a:cubicBezTo>
                  <a:cubicBezTo>
                    <a:pt x="37" y="56"/>
                    <a:pt x="41" y="43"/>
                    <a:pt x="42" y="25"/>
                  </a:cubicBezTo>
                  <a:close/>
                  <a:moveTo>
                    <a:pt x="101" y="177"/>
                  </a:moveTo>
                  <a:cubicBezTo>
                    <a:pt x="51" y="177"/>
                    <a:pt x="51" y="177"/>
                    <a:pt x="51" y="177"/>
                  </a:cubicBezTo>
                  <a:cubicBezTo>
                    <a:pt x="27" y="177"/>
                    <a:pt x="8" y="158"/>
                    <a:pt x="8" y="135"/>
                  </a:cubicBezTo>
                  <a:cubicBezTo>
                    <a:pt x="8" y="113"/>
                    <a:pt x="15" y="100"/>
                    <a:pt x="23" y="85"/>
                  </a:cubicBezTo>
                  <a:cubicBezTo>
                    <a:pt x="24" y="83"/>
                    <a:pt x="25" y="80"/>
                    <a:pt x="27" y="78"/>
                  </a:cubicBezTo>
                  <a:cubicBezTo>
                    <a:pt x="27" y="78"/>
                    <a:pt x="45" y="69"/>
                    <a:pt x="69" y="82"/>
                  </a:cubicBezTo>
                  <a:cubicBezTo>
                    <a:pt x="77" y="87"/>
                    <a:pt x="85" y="89"/>
                    <a:pt x="92" y="89"/>
                  </a:cubicBezTo>
                  <a:cubicBezTo>
                    <a:pt x="106" y="89"/>
                    <a:pt x="118" y="82"/>
                    <a:pt x="124" y="77"/>
                  </a:cubicBezTo>
                  <a:cubicBezTo>
                    <a:pt x="126" y="80"/>
                    <a:pt x="127" y="82"/>
                    <a:pt x="128" y="85"/>
                  </a:cubicBezTo>
                  <a:cubicBezTo>
                    <a:pt x="136" y="100"/>
                    <a:pt x="143" y="113"/>
                    <a:pt x="143" y="135"/>
                  </a:cubicBezTo>
                  <a:cubicBezTo>
                    <a:pt x="143" y="158"/>
                    <a:pt x="124" y="177"/>
                    <a:pt x="101" y="177"/>
                  </a:cubicBezTo>
                  <a:close/>
                  <a:moveTo>
                    <a:pt x="72" y="118"/>
                  </a:moveTo>
                  <a:cubicBezTo>
                    <a:pt x="65" y="118"/>
                    <a:pt x="59" y="124"/>
                    <a:pt x="59" y="131"/>
                  </a:cubicBezTo>
                  <a:cubicBezTo>
                    <a:pt x="59" y="138"/>
                    <a:pt x="65" y="143"/>
                    <a:pt x="72" y="143"/>
                  </a:cubicBezTo>
                  <a:cubicBezTo>
                    <a:pt x="79" y="143"/>
                    <a:pt x="84" y="138"/>
                    <a:pt x="84" y="131"/>
                  </a:cubicBezTo>
                  <a:cubicBezTo>
                    <a:pt x="84" y="124"/>
                    <a:pt x="79" y="118"/>
                    <a:pt x="72" y="118"/>
                  </a:cubicBezTo>
                  <a:close/>
                  <a:moveTo>
                    <a:pt x="72" y="135"/>
                  </a:moveTo>
                  <a:cubicBezTo>
                    <a:pt x="69" y="135"/>
                    <a:pt x="67" y="133"/>
                    <a:pt x="67" y="131"/>
                  </a:cubicBezTo>
                  <a:cubicBezTo>
                    <a:pt x="67" y="128"/>
                    <a:pt x="69" y="126"/>
                    <a:pt x="72" y="126"/>
                  </a:cubicBezTo>
                  <a:cubicBezTo>
                    <a:pt x="74" y="126"/>
                    <a:pt x="76" y="128"/>
                    <a:pt x="76" y="131"/>
                  </a:cubicBezTo>
                  <a:cubicBezTo>
                    <a:pt x="76" y="133"/>
                    <a:pt x="74" y="135"/>
                    <a:pt x="72" y="135"/>
                  </a:cubicBezTo>
                  <a:close/>
                  <a:moveTo>
                    <a:pt x="110" y="118"/>
                  </a:moveTo>
                  <a:cubicBezTo>
                    <a:pt x="105" y="118"/>
                    <a:pt x="101" y="122"/>
                    <a:pt x="101" y="126"/>
                  </a:cubicBezTo>
                  <a:cubicBezTo>
                    <a:pt x="101" y="131"/>
                    <a:pt x="105" y="135"/>
                    <a:pt x="110" y="135"/>
                  </a:cubicBezTo>
                  <a:cubicBezTo>
                    <a:pt x="114" y="135"/>
                    <a:pt x="118" y="131"/>
                    <a:pt x="118" y="126"/>
                  </a:cubicBezTo>
                  <a:cubicBezTo>
                    <a:pt x="118" y="122"/>
                    <a:pt x="114" y="118"/>
                    <a:pt x="110" y="118"/>
                  </a:cubicBezTo>
                  <a:close/>
                  <a:moveTo>
                    <a:pt x="122" y="101"/>
                  </a:moveTo>
                  <a:cubicBezTo>
                    <a:pt x="120" y="101"/>
                    <a:pt x="118" y="103"/>
                    <a:pt x="118" y="105"/>
                  </a:cubicBezTo>
                  <a:cubicBezTo>
                    <a:pt x="118" y="108"/>
                    <a:pt x="120" y="109"/>
                    <a:pt x="122" y="109"/>
                  </a:cubicBezTo>
                  <a:cubicBezTo>
                    <a:pt x="125" y="109"/>
                    <a:pt x="126" y="108"/>
                    <a:pt x="126" y="105"/>
                  </a:cubicBezTo>
                  <a:cubicBezTo>
                    <a:pt x="126" y="103"/>
                    <a:pt x="125" y="101"/>
                    <a:pt x="122" y="101"/>
                  </a:cubicBezTo>
                  <a:close/>
                  <a:moveTo>
                    <a:pt x="97" y="160"/>
                  </a:moveTo>
                  <a:cubicBezTo>
                    <a:pt x="95" y="160"/>
                    <a:pt x="93" y="162"/>
                    <a:pt x="93" y="164"/>
                  </a:cubicBezTo>
                  <a:cubicBezTo>
                    <a:pt x="93" y="167"/>
                    <a:pt x="95" y="169"/>
                    <a:pt x="97" y="169"/>
                  </a:cubicBezTo>
                  <a:cubicBezTo>
                    <a:pt x="99" y="169"/>
                    <a:pt x="101" y="167"/>
                    <a:pt x="101" y="164"/>
                  </a:cubicBezTo>
                  <a:cubicBezTo>
                    <a:pt x="101" y="162"/>
                    <a:pt x="99" y="160"/>
                    <a:pt x="97" y="16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Freeform: Shape 104"/>
            <p:cNvSpPr/>
            <p:nvPr/>
          </p:nvSpPr>
          <p:spPr>
            <a:xfrm rot="20513401">
              <a:off x="7997760" y="3610800"/>
              <a:ext cx="287280" cy="287280"/>
            </a:xfrm>
            <a:custGeom>
              <a:gdLst>
                <a:gd name="textAreaLeft" fmla="*/ 0 w 287280"/>
                <a:gd name="textAreaRight" fmla="*/ 287640 w 287280"/>
                <a:gd name="textAreaTop" fmla="*/ 0 h 287280"/>
                <a:gd name="textAreaBottom" fmla="*/ 287640 h 287280"/>
              </a:gdLst>
              <a:rect l="textAreaLeft" t="textAreaTop" r="textAreaRight" b="textAreaBottom"/>
              <a:pathLst>
                <a:path w="186" h="186">
                  <a:moveTo>
                    <a:pt x="140" y="68"/>
                  </a:moveTo>
                  <a:cubicBezTo>
                    <a:pt x="147" y="68"/>
                    <a:pt x="152" y="62"/>
                    <a:pt x="152" y="55"/>
                  </a:cubicBezTo>
                  <a:cubicBezTo>
                    <a:pt x="152" y="48"/>
                    <a:pt x="147" y="43"/>
                    <a:pt x="140" y="43"/>
                  </a:cubicBezTo>
                  <a:cubicBezTo>
                    <a:pt x="133" y="43"/>
                    <a:pt x="127" y="48"/>
                    <a:pt x="127" y="55"/>
                  </a:cubicBezTo>
                  <a:cubicBezTo>
                    <a:pt x="127" y="62"/>
                    <a:pt x="133" y="68"/>
                    <a:pt x="140" y="68"/>
                  </a:cubicBezTo>
                  <a:close/>
                  <a:moveTo>
                    <a:pt x="140" y="51"/>
                  </a:moveTo>
                  <a:cubicBezTo>
                    <a:pt x="142" y="51"/>
                    <a:pt x="144" y="53"/>
                    <a:pt x="144" y="55"/>
                  </a:cubicBezTo>
                  <a:cubicBezTo>
                    <a:pt x="144" y="58"/>
                    <a:pt x="142" y="60"/>
                    <a:pt x="140" y="60"/>
                  </a:cubicBezTo>
                  <a:cubicBezTo>
                    <a:pt x="137" y="60"/>
                    <a:pt x="135" y="58"/>
                    <a:pt x="135" y="55"/>
                  </a:cubicBezTo>
                  <a:cubicBezTo>
                    <a:pt x="135" y="53"/>
                    <a:pt x="137" y="51"/>
                    <a:pt x="140" y="51"/>
                  </a:cubicBezTo>
                  <a:close/>
                  <a:moveTo>
                    <a:pt x="178" y="9"/>
                  </a:moveTo>
                  <a:cubicBezTo>
                    <a:pt x="102" y="9"/>
                    <a:pt x="102" y="9"/>
                    <a:pt x="102" y="9"/>
                  </a:cubicBezTo>
                  <a:cubicBezTo>
                    <a:pt x="102" y="4"/>
                    <a:pt x="98" y="0"/>
                    <a:pt x="93" y="0"/>
                  </a:cubicBezTo>
                  <a:cubicBezTo>
                    <a:pt x="89" y="0"/>
                    <a:pt x="85" y="4"/>
                    <a:pt x="85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4" y="9"/>
                    <a:pt x="0" y="13"/>
                    <a:pt x="0" y="17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9" y="135"/>
                    <a:pt x="9" y="135"/>
                    <a:pt x="9" y="135"/>
                  </a:cubicBezTo>
                  <a:cubicBezTo>
                    <a:pt x="9" y="140"/>
                    <a:pt x="13" y="144"/>
                    <a:pt x="17" y="144"/>
                  </a:cubicBezTo>
                  <a:cubicBezTo>
                    <a:pt x="89" y="144"/>
                    <a:pt x="89" y="144"/>
                    <a:pt x="89" y="144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65" y="179"/>
                    <a:pt x="65" y="179"/>
                    <a:pt x="65" y="179"/>
                  </a:cubicBezTo>
                  <a:cubicBezTo>
                    <a:pt x="64" y="180"/>
                    <a:pt x="64" y="181"/>
                    <a:pt x="64" y="182"/>
                  </a:cubicBezTo>
                  <a:cubicBezTo>
                    <a:pt x="64" y="184"/>
                    <a:pt x="66" y="186"/>
                    <a:pt x="68" y="186"/>
                  </a:cubicBezTo>
                  <a:cubicBezTo>
                    <a:pt x="69" y="186"/>
                    <a:pt x="70" y="186"/>
                    <a:pt x="71" y="185"/>
                  </a:cubicBezTo>
                  <a:cubicBezTo>
                    <a:pt x="93" y="163"/>
                    <a:pt x="93" y="163"/>
                    <a:pt x="93" y="163"/>
                  </a:cubicBezTo>
                  <a:cubicBezTo>
                    <a:pt x="116" y="185"/>
                    <a:pt x="116" y="185"/>
                    <a:pt x="116" y="185"/>
                  </a:cubicBezTo>
                  <a:cubicBezTo>
                    <a:pt x="116" y="186"/>
                    <a:pt x="117" y="186"/>
                    <a:pt x="119" y="186"/>
                  </a:cubicBezTo>
                  <a:cubicBezTo>
                    <a:pt x="121" y="186"/>
                    <a:pt x="123" y="184"/>
                    <a:pt x="123" y="182"/>
                  </a:cubicBezTo>
                  <a:cubicBezTo>
                    <a:pt x="123" y="181"/>
                    <a:pt x="122" y="180"/>
                    <a:pt x="122" y="179"/>
                  </a:cubicBezTo>
                  <a:cubicBezTo>
                    <a:pt x="97" y="155"/>
                    <a:pt x="97" y="155"/>
                    <a:pt x="97" y="155"/>
                  </a:cubicBezTo>
                  <a:cubicBezTo>
                    <a:pt x="97" y="144"/>
                    <a:pt x="97" y="144"/>
                    <a:pt x="97" y="144"/>
                  </a:cubicBezTo>
                  <a:cubicBezTo>
                    <a:pt x="169" y="144"/>
                    <a:pt x="169" y="144"/>
                    <a:pt x="169" y="144"/>
                  </a:cubicBezTo>
                  <a:cubicBezTo>
                    <a:pt x="174" y="144"/>
                    <a:pt x="178" y="140"/>
                    <a:pt x="178" y="135"/>
                  </a:cubicBezTo>
                  <a:cubicBezTo>
                    <a:pt x="178" y="34"/>
                    <a:pt x="178" y="34"/>
                    <a:pt x="178" y="34"/>
                  </a:cubicBezTo>
                  <a:cubicBezTo>
                    <a:pt x="182" y="34"/>
                    <a:pt x="186" y="30"/>
                    <a:pt x="186" y="26"/>
                  </a:cubicBezTo>
                  <a:cubicBezTo>
                    <a:pt x="186" y="17"/>
                    <a:pt x="186" y="17"/>
                    <a:pt x="186" y="17"/>
                  </a:cubicBezTo>
                  <a:cubicBezTo>
                    <a:pt x="186" y="13"/>
                    <a:pt x="182" y="9"/>
                    <a:pt x="178" y="9"/>
                  </a:cubicBezTo>
                  <a:close/>
                  <a:moveTo>
                    <a:pt x="169" y="135"/>
                  </a:moveTo>
                  <a:cubicBezTo>
                    <a:pt x="17" y="135"/>
                    <a:pt x="17" y="135"/>
                    <a:pt x="17" y="135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69" y="34"/>
                    <a:pt x="169" y="34"/>
                    <a:pt x="169" y="34"/>
                  </a:cubicBezTo>
                  <a:lnTo>
                    <a:pt x="169" y="135"/>
                  </a:lnTo>
                  <a:close/>
                  <a:moveTo>
                    <a:pt x="178" y="26"/>
                  </a:moveTo>
                  <a:cubicBezTo>
                    <a:pt x="9" y="26"/>
                    <a:pt x="9" y="26"/>
                    <a:pt x="9" y="26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178" y="17"/>
                    <a:pt x="178" y="17"/>
                    <a:pt x="178" y="17"/>
                  </a:cubicBezTo>
                  <a:lnTo>
                    <a:pt x="178" y="26"/>
                  </a:lnTo>
                  <a:close/>
                  <a:moveTo>
                    <a:pt x="38" y="119"/>
                  </a:moveTo>
                  <a:cubicBezTo>
                    <a:pt x="148" y="119"/>
                    <a:pt x="148" y="119"/>
                    <a:pt x="148" y="119"/>
                  </a:cubicBezTo>
                  <a:cubicBezTo>
                    <a:pt x="150" y="119"/>
                    <a:pt x="152" y="117"/>
                    <a:pt x="152" y="114"/>
                  </a:cubicBezTo>
                  <a:cubicBezTo>
                    <a:pt x="152" y="113"/>
                    <a:pt x="152" y="113"/>
                    <a:pt x="151" y="112"/>
                  </a:cubicBezTo>
                  <a:cubicBezTo>
                    <a:pt x="151" y="112"/>
                    <a:pt x="151" y="112"/>
                    <a:pt x="151" y="112"/>
                  </a:cubicBezTo>
                  <a:cubicBezTo>
                    <a:pt x="126" y="78"/>
                    <a:pt x="126" y="78"/>
                    <a:pt x="126" y="78"/>
                  </a:cubicBezTo>
                  <a:cubicBezTo>
                    <a:pt x="126" y="78"/>
                    <a:pt x="126" y="78"/>
                    <a:pt x="126" y="78"/>
                  </a:cubicBezTo>
                  <a:cubicBezTo>
                    <a:pt x="125" y="77"/>
                    <a:pt x="124" y="76"/>
                    <a:pt x="123" y="76"/>
                  </a:cubicBezTo>
                  <a:cubicBezTo>
                    <a:pt x="122" y="76"/>
                    <a:pt x="121" y="77"/>
                    <a:pt x="120" y="78"/>
                  </a:cubicBezTo>
                  <a:cubicBezTo>
                    <a:pt x="106" y="92"/>
                    <a:pt x="106" y="92"/>
                    <a:pt x="106" y="92"/>
                  </a:cubicBezTo>
                  <a:cubicBezTo>
                    <a:pt x="75" y="61"/>
                    <a:pt x="75" y="61"/>
                    <a:pt x="75" y="61"/>
                  </a:cubicBezTo>
                  <a:cubicBezTo>
                    <a:pt x="74" y="60"/>
                    <a:pt x="73" y="60"/>
                    <a:pt x="72" y="60"/>
                  </a:cubicBezTo>
                  <a:cubicBezTo>
                    <a:pt x="71" y="60"/>
                    <a:pt x="69" y="60"/>
                    <a:pt x="69" y="61"/>
                  </a:cubicBezTo>
                  <a:cubicBezTo>
                    <a:pt x="69" y="61"/>
                    <a:pt x="69" y="61"/>
                    <a:pt x="69" y="61"/>
                  </a:cubicBezTo>
                  <a:cubicBezTo>
                    <a:pt x="35" y="112"/>
                    <a:pt x="35" y="112"/>
                    <a:pt x="35" y="112"/>
                  </a:cubicBezTo>
                  <a:cubicBezTo>
                    <a:pt x="35" y="112"/>
                    <a:pt x="35" y="112"/>
                    <a:pt x="35" y="112"/>
                  </a:cubicBezTo>
                  <a:cubicBezTo>
                    <a:pt x="34" y="113"/>
                    <a:pt x="34" y="114"/>
                    <a:pt x="34" y="114"/>
                  </a:cubicBezTo>
                  <a:cubicBezTo>
                    <a:pt x="34" y="117"/>
                    <a:pt x="36" y="119"/>
                    <a:pt x="38" y="119"/>
                  </a:cubicBezTo>
                  <a:close/>
                  <a:moveTo>
                    <a:pt x="73" y="70"/>
                  </a:moveTo>
                  <a:cubicBezTo>
                    <a:pt x="103" y="101"/>
                    <a:pt x="103" y="101"/>
                    <a:pt x="103" y="101"/>
                  </a:cubicBezTo>
                  <a:cubicBezTo>
                    <a:pt x="104" y="101"/>
                    <a:pt x="105" y="102"/>
                    <a:pt x="106" y="102"/>
                  </a:cubicBezTo>
                  <a:cubicBezTo>
                    <a:pt x="107" y="102"/>
                    <a:pt x="108" y="101"/>
                    <a:pt x="109" y="101"/>
                  </a:cubicBezTo>
                  <a:cubicBezTo>
                    <a:pt x="122" y="87"/>
                    <a:pt x="122" y="87"/>
                    <a:pt x="122" y="87"/>
                  </a:cubicBezTo>
                  <a:cubicBezTo>
                    <a:pt x="140" y="110"/>
                    <a:pt x="140" y="110"/>
                    <a:pt x="140" y="110"/>
                  </a:cubicBezTo>
                  <a:cubicBezTo>
                    <a:pt x="46" y="110"/>
                    <a:pt x="46" y="110"/>
                    <a:pt x="46" y="110"/>
                  </a:cubicBezTo>
                  <a:lnTo>
                    <a:pt x="73" y="7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Freeform: Shape 105"/>
            <p:cNvSpPr/>
            <p:nvPr/>
          </p:nvSpPr>
          <p:spPr>
            <a:xfrm>
              <a:off x="8541720" y="4922280"/>
              <a:ext cx="293040" cy="285480"/>
            </a:xfrm>
            <a:custGeom>
              <a:gdLst>
                <a:gd name="textAreaLeft" fmla="*/ 0 w 293040"/>
                <a:gd name="textAreaRight" fmla="*/ 293400 w 29304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90" h="185">
                  <a:moveTo>
                    <a:pt x="32" y="104"/>
                  </a:moveTo>
                  <a:cubicBezTo>
                    <a:pt x="0" y="185"/>
                    <a:pt x="0" y="185"/>
                    <a:pt x="0" y="185"/>
                  </a:cubicBezTo>
                  <a:cubicBezTo>
                    <a:pt x="82" y="153"/>
                    <a:pt x="82" y="153"/>
                    <a:pt x="82" y="153"/>
                  </a:cubicBezTo>
                  <a:cubicBezTo>
                    <a:pt x="80" y="153"/>
                    <a:pt x="79" y="153"/>
                    <a:pt x="77" y="153"/>
                  </a:cubicBezTo>
                  <a:cubicBezTo>
                    <a:pt x="52" y="153"/>
                    <a:pt x="29" y="129"/>
                    <a:pt x="32" y="104"/>
                  </a:cubicBezTo>
                  <a:close/>
                  <a:moveTo>
                    <a:pt x="15" y="170"/>
                  </a:moveTo>
                  <a:cubicBezTo>
                    <a:pt x="30" y="132"/>
                    <a:pt x="30" y="132"/>
                    <a:pt x="30" y="132"/>
                  </a:cubicBezTo>
                  <a:cubicBezTo>
                    <a:pt x="32" y="136"/>
                    <a:pt x="35" y="140"/>
                    <a:pt x="38" y="143"/>
                  </a:cubicBezTo>
                  <a:cubicBezTo>
                    <a:pt x="42" y="148"/>
                    <a:pt x="47" y="152"/>
                    <a:pt x="53" y="155"/>
                  </a:cubicBezTo>
                  <a:lnTo>
                    <a:pt x="15" y="170"/>
                  </a:lnTo>
                  <a:close/>
                  <a:moveTo>
                    <a:pt x="113" y="101"/>
                  </a:moveTo>
                  <a:cubicBezTo>
                    <a:pt x="116" y="101"/>
                    <a:pt x="118" y="99"/>
                    <a:pt x="118" y="97"/>
                  </a:cubicBezTo>
                  <a:cubicBezTo>
                    <a:pt x="118" y="95"/>
                    <a:pt x="116" y="93"/>
                    <a:pt x="113" y="93"/>
                  </a:cubicBezTo>
                  <a:cubicBezTo>
                    <a:pt x="111" y="93"/>
                    <a:pt x="109" y="95"/>
                    <a:pt x="109" y="97"/>
                  </a:cubicBezTo>
                  <a:cubicBezTo>
                    <a:pt x="109" y="99"/>
                    <a:pt x="111" y="101"/>
                    <a:pt x="113" y="101"/>
                  </a:cubicBezTo>
                  <a:close/>
                  <a:moveTo>
                    <a:pt x="184" y="1"/>
                  </a:moveTo>
                  <a:cubicBezTo>
                    <a:pt x="183" y="0"/>
                    <a:pt x="180" y="0"/>
                    <a:pt x="177" y="0"/>
                  </a:cubicBezTo>
                  <a:cubicBezTo>
                    <a:pt x="159" y="0"/>
                    <a:pt x="113" y="13"/>
                    <a:pt x="88" y="38"/>
                  </a:cubicBezTo>
                  <a:cubicBezTo>
                    <a:pt x="82" y="44"/>
                    <a:pt x="62" y="62"/>
                    <a:pt x="58" y="68"/>
                  </a:cubicBezTo>
                  <a:cubicBezTo>
                    <a:pt x="43" y="72"/>
                    <a:pt x="22" y="80"/>
                    <a:pt x="10" y="91"/>
                  </a:cubicBezTo>
                  <a:cubicBezTo>
                    <a:pt x="10" y="91"/>
                    <a:pt x="25" y="91"/>
                    <a:pt x="42" y="103"/>
                  </a:cubicBezTo>
                  <a:cubicBezTo>
                    <a:pt x="40" y="113"/>
                    <a:pt x="43" y="124"/>
                    <a:pt x="52" y="133"/>
                  </a:cubicBezTo>
                  <a:cubicBezTo>
                    <a:pt x="59" y="140"/>
                    <a:pt x="67" y="144"/>
                    <a:pt x="75" y="144"/>
                  </a:cubicBezTo>
                  <a:cubicBezTo>
                    <a:pt x="78" y="144"/>
                    <a:pt x="80" y="143"/>
                    <a:pt x="82" y="143"/>
                  </a:cubicBezTo>
                  <a:cubicBezTo>
                    <a:pt x="94" y="160"/>
                    <a:pt x="94" y="175"/>
                    <a:pt x="94" y="175"/>
                  </a:cubicBezTo>
                  <a:cubicBezTo>
                    <a:pt x="105" y="163"/>
                    <a:pt x="113" y="142"/>
                    <a:pt x="117" y="127"/>
                  </a:cubicBezTo>
                  <a:cubicBezTo>
                    <a:pt x="124" y="123"/>
                    <a:pt x="141" y="103"/>
                    <a:pt x="147" y="97"/>
                  </a:cubicBezTo>
                  <a:cubicBezTo>
                    <a:pt x="177" y="68"/>
                    <a:pt x="190" y="7"/>
                    <a:pt x="184" y="1"/>
                  </a:cubicBezTo>
                  <a:close/>
                  <a:moveTo>
                    <a:pt x="109" y="125"/>
                  </a:moveTo>
                  <a:cubicBezTo>
                    <a:pt x="106" y="136"/>
                    <a:pt x="102" y="147"/>
                    <a:pt x="98" y="155"/>
                  </a:cubicBezTo>
                  <a:cubicBezTo>
                    <a:pt x="96" y="150"/>
                    <a:pt x="93" y="144"/>
                    <a:pt x="89" y="138"/>
                  </a:cubicBezTo>
                  <a:cubicBezTo>
                    <a:pt x="88" y="136"/>
                    <a:pt x="85" y="134"/>
                    <a:pt x="82" y="134"/>
                  </a:cubicBezTo>
                  <a:cubicBezTo>
                    <a:pt x="82" y="134"/>
                    <a:pt x="81" y="134"/>
                    <a:pt x="80" y="135"/>
                  </a:cubicBezTo>
                  <a:cubicBezTo>
                    <a:pt x="79" y="135"/>
                    <a:pt x="77" y="135"/>
                    <a:pt x="75" y="135"/>
                  </a:cubicBezTo>
                  <a:cubicBezTo>
                    <a:pt x="69" y="135"/>
                    <a:pt x="63" y="132"/>
                    <a:pt x="58" y="127"/>
                  </a:cubicBezTo>
                  <a:cubicBezTo>
                    <a:pt x="51" y="121"/>
                    <a:pt x="48" y="113"/>
                    <a:pt x="50" y="105"/>
                  </a:cubicBezTo>
                  <a:cubicBezTo>
                    <a:pt x="51" y="101"/>
                    <a:pt x="50" y="98"/>
                    <a:pt x="47" y="96"/>
                  </a:cubicBezTo>
                  <a:cubicBezTo>
                    <a:pt x="41" y="92"/>
                    <a:pt x="35" y="89"/>
                    <a:pt x="30" y="87"/>
                  </a:cubicBezTo>
                  <a:cubicBezTo>
                    <a:pt x="38" y="83"/>
                    <a:pt x="49" y="79"/>
                    <a:pt x="60" y="76"/>
                  </a:cubicBezTo>
                  <a:cubicBezTo>
                    <a:pt x="60" y="76"/>
                    <a:pt x="60" y="76"/>
                    <a:pt x="61" y="75"/>
                  </a:cubicBezTo>
                  <a:cubicBezTo>
                    <a:pt x="110" y="124"/>
                    <a:pt x="110" y="124"/>
                    <a:pt x="110" y="124"/>
                  </a:cubicBezTo>
                  <a:cubicBezTo>
                    <a:pt x="110" y="125"/>
                    <a:pt x="109" y="125"/>
                    <a:pt x="109" y="125"/>
                  </a:cubicBezTo>
                  <a:close/>
                  <a:moveTo>
                    <a:pt x="141" y="91"/>
                  </a:moveTo>
                  <a:cubicBezTo>
                    <a:pt x="140" y="93"/>
                    <a:pt x="137" y="96"/>
                    <a:pt x="134" y="99"/>
                  </a:cubicBezTo>
                  <a:cubicBezTo>
                    <a:pt x="129" y="105"/>
                    <a:pt x="120" y="113"/>
                    <a:pt x="115" y="118"/>
                  </a:cubicBezTo>
                  <a:cubicBezTo>
                    <a:pt x="67" y="70"/>
                    <a:pt x="67" y="70"/>
                    <a:pt x="67" y="70"/>
                  </a:cubicBezTo>
                  <a:cubicBezTo>
                    <a:pt x="72" y="65"/>
                    <a:pt x="80" y="56"/>
                    <a:pt x="86" y="51"/>
                  </a:cubicBezTo>
                  <a:cubicBezTo>
                    <a:pt x="89" y="48"/>
                    <a:pt x="92" y="45"/>
                    <a:pt x="94" y="44"/>
                  </a:cubicBezTo>
                  <a:cubicBezTo>
                    <a:pt x="116" y="21"/>
                    <a:pt x="160" y="8"/>
                    <a:pt x="177" y="8"/>
                  </a:cubicBezTo>
                  <a:cubicBezTo>
                    <a:pt x="177" y="22"/>
                    <a:pt x="165" y="68"/>
                    <a:pt x="141" y="91"/>
                  </a:cubicBezTo>
                  <a:close/>
                  <a:moveTo>
                    <a:pt x="88" y="67"/>
                  </a:moveTo>
                  <a:cubicBezTo>
                    <a:pt x="86" y="67"/>
                    <a:pt x="84" y="69"/>
                    <a:pt x="84" y="72"/>
                  </a:cubicBezTo>
                  <a:cubicBezTo>
                    <a:pt x="84" y="74"/>
                    <a:pt x="86" y="76"/>
                    <a:pt x="88" y="76"/>
                  </a:cubicBezTo>
                  <a:cubicBezTo>
                    <a:pt x="90" y="76"/>
                    <a:pt x="92" y="74"/>
                    <a:pt x="92" y="72"/>
                  </a:cubicBezTo>
                  <a:cubicBezTo>
                    <a:pt x="92" y="69"/>
                    <a:pt x="90" y="67"/>
                    <a:pt x="88" y="67"/>
                  </a:cubicBezTo>
                  <a:close/>
                  <a:moveTo>
                    <a:pt x="139" y="59"/>
                  </a:moveTo>
                  <a:cubicBezTo>
                    <a:pt x="146" y="59"/>
                    <a:pt x="151" y="53"/>
                    <a:pt x="151" y="46"/>
                  </a:cubicBezTo>
                  <a:cubicBezTo>
                    <a:pt x="151" y="39"/>
                    <a:pt x="146" y="34"/>
                    <a:pt x="139" y="34"/>
                  </a:cubicBezTo>
                  <a:cubicBezTo>
                    <a:pt x="132" y="34"/>
                    <a:pt x="126" y="39"/>
                    <a:pt x="126" y="46"/>
                  </a:cubicBezTo>
                  <a:cubicBezTo>
                    <a:pt x="126" y="53"/>
                    <a:pt x="132" y="59"/>
                    <a:pt x="139" y="59"/>
                  </a:cubicBezTo>
                  <a:close/>
                  <a:moveTo>
                    <a:pt x="139" y="42"/>
                  </a:moveTo>
                  <a:cubicBezTo>
                    <a:pt x="141" y="42"/>
                    <a:pt x="143" y="44"/>
                    <a:pt x="143" y="46"/>
                  </a:cubicBezTo>
                  <a:cubicBezTo>
                    <a:pt x="143" y="49"/>
                    <a:pt x="141" y="50"/>
                    <a:pt x="139" y="50"/>
                  </a:cubicBezTo>
                  <a:cubicBezTo>
                    <a:pt x="136" y="50"/>
                    <a:pt x="135" y="49"/>
                    <a:pt x="135" y="46"/>
                  </a:cubicBezTo>
                  <a:cubicBezTo>
                    <a:pt x="135" y="44"/>
                    <a:pt x="136" y="42"/>
                    <a:pt x="139" y="42"/>
                  </a:cubicBezTo>
                  <a:close/>
                  <a:moveTo>
                    <a:pt x="101" y="88"/>
                  </a:moveTo>
                  <a:cubicBezTo>
                    <a:pt x="103" y="88"/>
                    <a:pt x="105" y="87"/>
                    <a:pt x="105" y="84"/>
                  </a:cubicBezTo>
                  <a:cubicBezTo>
                    <a:pt x="105" y="82"/>
                    <a:pt x="103" y="80"/>
                    <a:pt x="101" y="80"/>
                  </a:cubicBezTo>
                  <a:cubicBezTo>
                    <a:pt x="98" y="80"/>
                    <a:pt x="97" y="82"/>
                    <a:pt x="97" y="84"/>
                  </a:cubicBezTo>
                  <a:cubicBezTo>
                    <a:pt x="97" y="87"/>
                    <a:pt x="98" y="88"/>
                    <a:pt x="101" y="88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5" name="Freeform: Shape 106"/>
            <p:cNvSpPr/>
            <p:nvPr/>
          </p:nvSpPr>
          <p:spPr>
            <a:xfrm>
              <a:off x="8573040" y="4098240"/>
              <a:ext cx="289800" cy="290520"/>
            </a:xfrm>
            <a:custGeom>
              <a:gdLst>
                <a:gd name="textAreaLeft" fmla="*/ 0 w 289800"/>
                <a:gd name="textAreaRight" fmla="*/ 290160 w 289800"/>
                <a:gd name="textAreaTop" fmla="*/ 0 h 290520"/>
                <a:gd name="textAreaBottom" fmla="*/ 290880 h 290520"/>
              </a:gdLst>
              <a:rect l="textAreaLeft" t="textAreaTop" r="textAreaRight" b="textAreaBottom"/>
              <a:pathLst>
                <a:path w="186" h="186">
                  <a:moveTo>
                    <a:pt x="118" y="76"/>
                  </a:moveTo>
                  <a:cubicBezTo>
                    <a:pt x="25" y="76"/>
                    <a:pt x="25" y="76"/>
                    <a:pt x="25" y="76"/>
                  </a:cubicBezTo>
                  <a:cubicBezTo>
                    <a:pt x="25" y="160"/>
                    <a:pt x="25" y="160"/>
                    <a:pt x="25" y="160"/>
                  </a:cubicBezTo>
                  <a:cubicBezTo>
                    <a:pt x="118" y="160"/>
                    <a:pt x="118" y="160"/>
                    <a:pt x="118" y="160"/>
                  </a:cubicBezTo>
                  <a:lnTo>
                    <a:pt x="118" y="76"/>
                  </a:lnTo>
                  <a:close/>
                  <a:moveTo>
                    <a:pt x="110" y="152"/>
                  </a:moveTo>
                  <a:cubicBezTo>
                    <a:pt x="34" y="152"/>
                    <a:pt x="34" y="152"/>
                    <a:pt x="34" y="152"/>
                  </a:cubicBezTo>
                  <a:cubicBezTo>
                    <a:pt x="34" y="84"/>
                    <a:pt x="34" y="84"/>
                    <a:pt x="34" y="84"/>
                  </a:cubicBezTo>
                  <a:cubicBezTo>
                    <a:pt x="110" y="84"/>
                    <a:pt x="110" y="84"/>
                    <a:pt x="110" y="84"/>
                  </a:cubicBezTo>
                  <a:lnTo>
                    <a:pt x="110" y="152"/>
                  </a:lnTo>
                  <a:close/>
                  <a:moveTo>
                    <a:pt x="160" y="76"/>
                  </a:moveTo>
                  <a:cubicBezTo>
                    <a:pt x="156" y="76"/>
                    <a:pt x="152" y="80"/>
                    <a:pt x="152" y="84"/>
                  </a:cubicBezTo>
                  <a:cubicBezTo>
                    <a:pt x="152" y="89"/>
                    <a:pt x="156" y="93"/>
                    <a:pt x="160" y="93"/>
                  </a:cubicBezTo>
                  <a:cubicBezTo>
                    <a:pt x="165" y="93"/>
                    <a:pt x="169" y="89"/>
                    <a:pt x="169" y="84"/>
                  </a:cubicBezTo>
                  <a:cubicBezTo>
                    <a:pt x="169" y="80"/>
                    <a:pt x="165" y="76"/>
                    <a:pt x="160" y="76"/>
                  </a:cubicBezTo>
                  <a:close/>
                  <a:moveTo>
                    <a:pt x="160" y="118"/>
                  </a:moveTo>
                  <a:cubicBezTo>
                    <a:pt x="158" y="118"/>
                    <a:pt x="156" y="120"/>
                    <a:pt x="156" y="122"/>
                  </a:cubicBezTo>
                  <a:cubicBezTo>
                    <a:pt x="156" y="125"/>
                    <a:pt x="158" y="127"/>
                    <a:pt x="160" y="127"/>
                  </a:cubicBezTo>
                  <a:cubicBezTo>
                    <a:pt x="163" y="127"/>
                    <a:pt x="165" y="125"/>
                    <a:pt x="165" y="122"/>
                  </a:cubicBezTo>
                  <a:cubicBezTo>
                    <a:pt x="165" y="120"/>
                    <a:pt x="163" y="118"/>
                    <a:pt x="160" y="118"/>
                  </a:cubicBezTo>
                  <a:close/>
                  <a:moveTo>
                    <a:pt x="169" y="51"/>
                  </a:moveTo>
                  <a:cubicBezTo>
                    <a:pt x="114" y="51"/>
                    <a:pt x="114" y="51"/>
                    <a:pt x="114" y="51"/>
                  </a:cubicBezTo>
                  <a:cubicBezTo>
                    <a:pt x="112" y="45"/>
                    <a:pt x="109" y="40"/>
                    <a:pt x="104" y="37"/>
                  </a:cubicBezTo>
                  <a:cubicBezTo>
                    <a:pt x="124" y="17"/>
                    <a:pt x="124" y="17"/>
                    <a:pt x="124" y="17"/>
                  </a:cubicBezTo>
                  <a:cubicBezTo>
                    <a:pt x="125" y="17"/>
                    <a:pt x="126" y="17"/>
                    <a:pt x="127" y="17"/>
                  </a:cubicBezTo>
                  <a:cubicBezTo>
                    <a:pt x="131" y="17"/>
                    <a:pt x="135" y="13"/>
                    <a:pt x="135" y="8"/>
                  </a:cubicBezTo>
                  <a:cubicBezTo>
                    <a:pt x="135" y="4"/>
                    <a:pt x="131" y="0"/>
                    <a:pt x="127" y="0"/>
                  </a:cubicBezTo>
                  <a:cubicBezTo>
                    <a:pt x="122" y="0"/>
                    <a:pt x="118" y="4"/>
                    <a:pt x="118" y="8"/>
                  </a:cubicBezTo>
                  <a:cubicBezTo>
                    <a:pt x="118" y="9"/>
                    <a:pt x="118" y="10"/>
                    <a:pt x="118" y="11"/>
                  </a:cubicBezTo>
                  <a:cubicBezTo>
                    <a:pt x="95" y="34"/>
                    <a:pt x="95" y="34"/>
                    <a:pt x="95" y="34"/>
                  </a:cubicBezTo>
                  <a:cubicBezTo>
                    <a:pt x="94" y="34"/>
                    <a:pt x="94" y="34"/>
                    <a:pt x="93" y="34"/>
                  </a:cubicBezTo>
                  <a:cubicBezTo>
                    <a:pt x="92" y="34"/>
                    <a:pt x="91" y="34"/>
                    <a:pt x="91" y="34"/>
                  </a:cubicBezTo>
                  <a:cubicBezTo>
                    <a:pt x="67" y="11"/>
                    <a:pt x="67" y="11"/>
                    <a:pt x="67" y="11"/>
                  </a:cubicBezTo>
                  <a:cubicBezTo>
                    <a:pt x="67" y="10"/>
                    <a:pt x="68" y="9"/>
                    <a:pt x="68" y="8"/>
                  </a:cubicBezTo>
                  <a:cubicBezTo>
                    <a:pt x="68" y="4"/>
                    <a:pt x="64" y="0"/>
                    <a:pt x="59" y="0"/>
                  </a:cubicBezTo>
                  <a:cubicBezTo>
                    <a:pt x="54" y="0"/>
                    <a:pt x="51" y="4"/>
                    <a:pt x="51" y="8"/>
                  </a:cubicBezTo>
                  <a:cubicBezTo>
                    <a:pt x="51" y="13"/>
                    <a:pt x="54" y="17"/>
                    <a:pt x="59" y="17"/>
                  </a:cubicBezTo>
                  <a:cubicBezTo>
                    <a:pt x="60" y="17"/>
                    <a:pt x="61" y="17"/>
                    <a:pt x="61" y="17"/>
                  </a:cubicBezTo>
                  <a:cubicBezTo>
                    <a:pt x="82" y="37"/>
                    <a:pt x="82" y="37"/>
                    <a:pt x="82" y="37"/>
                  </a:cubicBezTo>
                  <a:cubicBezTo>
                    <a:pt x="77" y="40"/>
                    <a:pt x="73" y="45"/>
                    <a:pt x="72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8" y="51"/>
                    <a:pt x="0" y="58"/>
                    <a:pt x="0" y="68"/>
                  </a:cubicBezTo>
                  <a:cubicBezTo>
                    <a:pt x="0" y="169"/>
                    <a:pt x="0" y="169"/>
                    <a:pt x="0" y="169"/>
                  </a:cubicBezTo>
                  <a:cubicBezTo>
                    <a:pt x="0" y="178"/>
                    <a:pt x="8" y="186"/>
                    <a:pt x="17" y="186"/>
                  </a:cubicBezTo>
                  <a:cubicBezTo>
                    <a:pt x="169" y="186"/>
                    <a:pt x="169" y="186"/>
                    <a:pt x="169" y="186"/>
                  </a:cubicBezTo>
                  <a:cubicBezTo>
                    <a:pt x="178" y="186"/>
                    <a:pt x="186" y="178"/>
                    <a:pt x="186" y="169"/>
                  </a:cubicBezTo>
                  <a:cubicBezTo>
                    <a:pt x="186" y="68"/>
                    <a:pt x="186" y="68"/>
                    <a:pt x="186" y="68"/>
                  </a:cubicBezTo>
                  <a:cubicBezTo>
                    <a:pt x="186" y="58"/>
                    <a:pt x="178" y="51"/>
                    <a:pt x="169" y="51"/>
                  </a:cubicBezTo>
                  <a:close/>
                  <a:moveTo>
                    <a:pt x="135" y="177"/>
                  </a:moveTo>
                  <a:cubicBezTo>
                    <a:pt x="17" y="177"/>
                    <a:pt x="17" y="177"/>
                    <a:pt x="17" y="177"/>
                  </a:cubicBezTo>
                  <a:cubicBezTo>
                    <a:pt x="12" y="177"/>
                    <a:pt x="8" y="173"/>
                    <a:pt x="8" y="169"/>
                  </a:cubicBezTo>
                  <a:cubicBezTo>
                    <a:pt x="8" y="68"/>
                    <a:pt x="8" y="68"/>
                    <a:pt x="8" y="68"/>
                  </a:cubicBezTo>
                  <a:cubicBezTo>
                    <a:pt x="8" y="63"/>
                    <a:pt x="12" y="59"/>
                    <a:pt x="17" y="59"/>
                  </a:cubicBezTo>
                  <a:cubicBezTo>
                    <a:pt x="135" y="59"/>
                    <a:pt x="135" y="59"/>
                    <a:pt x="135" y="59"/>
                  </a:cubicBezTo>
                  <a:lnTo>
                    <a:pt x="135" y="177"/>
                  </a:lnTo>
                  <a:close/>
                  <a:moveTo>
                    <a:pt x="177" y="169"/>
                  </a:moveTo>
                  <a:cubicBezTo>
                    <a:pt x="177" y="173"/>
                    <a:pt x="173" y="177"/>
                    <a:pt x="169" y="177"/>
                  </a:cubicBezTo>
                  <a:cubicBezTo>
                    <a:pt x="143" y="177"/>
                    <a:pt x="143" y="177"/>
                    <a:pt x="143" y="177"/>
                  </a:cubicBezTo>
                  <a:cubicBezTo>
                    <a:pt x="143" y="59"/>
                    <a:pt x="143" y="59"/>
                    <a:pt x="143" y="59"/>
                  </a:cubicBezTo>
                  <a:cubicBezTo>
                    <a:pt x="169" y="59"/>
                    <a:pt x="169" y="59"/>
                    <a:pt x="169" y="59"/>
                  </a:cubicBezTo>
                  <a:cubicBezTo>
                    <a:pt x="173" y="59"/>
                    <a:pt x="177" y="63"/>
                    <a:pt x="177" y="68"/>
                  </a:cubicBezTo>
                  <a:lnTo>
                    <a:pt x="177" y="169"/>
                  </a:lnTo>
                  <a:close/>
                  <a:moveTo>
                    <a:pt x="160" y="101"/>
                  </a:moveTo>
                  <a:cubicBezTo>
                    <a:pt x="158" y="101"/>
                    <a:pt x="156" y="103"/>
                    <a:pt x="156" y="106"/>
                  </a:cubicBezTo>
                  <a:cubicBezTo>
                    <a:pt x="156" y="108"/>
                    <a:pt x="158" y="110"/>
                    <a:pt x="160" y="110"/>
                  </a:cubicBezTo>
                  <a:cubicBezTo>
                    <a:pt x="163" y="110"/>
                    <a:pt x="165" y="108"/>
                    <a:pt x="165" y="106"/>
                  </a:cubicBezTo>
                  <a:cubicBezTo>
                    <a:pt x="165" y="103"/>
                    <a:pt x="163" y="101"/>
                    <a:pt x="160" y="10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6" name="Freeform: Shape 107"/>
            <p:cNvSpPr/>
            <p:nvPr/>
          </p:nvSpPr>
          <p:spPr>
            <a:xfrm rot="17236800">
              <a:off x="8374320" y="4514400"/>
              <a:ext cx="289800" cy="289800"/>
            </a:xfrm>
            <a:custGeom>
              <a:gdLst>
                <a:gd name="textAreaLeft" fmla="*/ 0 w 289800"/>
                <a:gd name="textAreaRight" fmla="*/ 290160 w 289800"/>
                <a:gd name="textAreaTop" fmla="*/ 0 h 289800"/>
                <a:gd name="textAreaBottom" fmla="*/ 290160 h 289800"/>
              </a:gdLst>
              <a:rect l="textAreaLeft" t="textAreaTop" r="textAreaRight" b="textAreaBottom"/>
              <a:pathLst>
                <a:path w="186" h="186">
                  <a:moveTo>
                    <a:pt x="160" y="55"/>
                  </a:moveTo>
                  <a:cubicBezTo>
                    <a:pt x="160" y="13"/>
                    <a:pt x="160" y="13"/>
                    <a:pt x="160" y="13"/>
                  </a:cubicBezTo>
                  <a:cubicBezTo>
                    <a:pt x="160" y="6"/>
                    <a:pt x="155" y="0"/>
                    <a:pt x="148" y="0"/>
                  </a:cubicBezTo>
                  <a:cubicBezTo>
                    <a:pt x="141" y="0"/>
                    <a:pt x="135" y="6"/>
                    <a:pt x="135" y="13"/>
                  </a:cubicBezTo>
                  <a:cubicBezTo>
                    <a:pt x="135" y="16"/>
                    <a:pt x="135" y="16"/>
                    <a:pt x="135" y="16"/>
                  </a:cubicBezTo>
                  <a:cubicBezTo>
                    <a:pt x="70" y="35"/>
                    <a:pt x="70" y="35"/>
                    <a:pt x="70" y="35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4" y="42"/>
                    <a:pt x="0" y="46"/>
                    <a:pt x="0" y="51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0" y="114"/>
                    <a:pt x="4" y="118"/>
                    <a:pt x="8" y="118"/>
                  </a:cubicBezTo>
                  <a:cubicBezTo>
                    <a:pt x="37" y="121"/>
                    <a:pt x="37" y="121"/>
                    <a:pt x="37" y="121"/>
                  </a:cubicBezTo>
                  <a:cubicBezTo>
                    <a:pt x="51" y="182"/>
                    <a:pt x="51" y="182"/>
                    <a:pt x="51" y="182"/>
                  </a:cubicBezTo>
                  <a:cubicBezTo>
                    <a:pt x="51" y="182"/>
                    <a:pt x="51" y="182"/>
                    <a:pt x="51" y="182"/>
                  </a:cubicBezTo>
                  <a:cubicBezTo>
                    <a:pt x="51" y="184"/>
                    <a:pt x="53" y="186"/>
                    <a:pt x="55" y="186"/>
                  </a:cubicBezTo>
                  <a:cubicBezTo>
                    <a:pt x="89" y="186"/>
                    <a:pt x="89" y="186"/>
                    <a:pt x="89" y="186"/>
                  </a:cubicBezTo>
                  <a:cubicBezTo>
                    <a:pt x="91" y="186"/>
                    <a:pt x="93" y="184"/>
                    <a:pt x="93" y="182"/>
                  </a:cubicBezTo>
                  <a:cubicBezTo>
                    <a:pt x="93" y="181"/>
                    <a:pt x="93" y="181"/>
                    <a:pt x="93" y="181"/>
                  </a:cubicBezTo>
                  <a:cubicBezTo>
                    <a:pt x="93" y="181"/>
                    <a:pt x="93" y="181"/>
                    <a:pt x="93" y="181"/>
                  </a:cubicBezTo>
                  <a:cubicBezTo>
                    <a:pt x="81" y="128"/>
                    <a:pt x="81" y="128"/>
                    <a:pt x="81" y="128"/>
                  </a:cubicBezTo>
                  <a:cubicBezTo>
                    <a:pt x="135" y="145"/>
                    <a:pt x="135" y="145"/>
                    <a:pt x="135" y="145"/>
                  </a:cubicBezTo>
                  <a:cubicBezTo>
                    <a:pt x="135" y="148"/>
                    <a:pt x="135" y="148"/>
                    <a:pt x="135" y="148"/>
                  </a:cubicBezTo>
                  <a:cubicBezTo>
                    <a:pt x="135" y="155"/>
                    <a:pt x="141" y="160"/>
                    <a:pt x="148" y="160"/>
                  </a:cubicBezTo>
                  <a:cubicBezTo>
                    <a:pt x="155" y="160"/>
                    <a:pt x="160" y="155"/>
                    <a:pt x="160" y="148"/>
                  </a:cubicBezTo>
                  <a:cubicBezTo>
                    <a:pt x="160" y="106"/>
                    <a:pt x="160" y="106"/>
                    <a:pt x="160" y="106"/>
                  </a:cubicBezTo>
                  <a:cubicBezTo>
                    <a:pt x="174" y="106"/>
                    <a:pt x="186" y="94"/>
                    <a:pt x="186" y="80"/>
                  </a:cubicBezTo>
                  <a:cubicBezTo>
                    <a:pt x="186" y="66"/>
                    <a:pt x="174" y="55"/>
                    <a:pt x="160" y="55"/>
                  </a:cubicBezTo>
                  <a:close/>
                  <a:moveTo>
                    <a:pt x="8" y="110"/>
                  </a:moveTo>
                  <a:cubicBezTo>
                    <a:pt x="8" y="93"/>
                    <a:pt x="8" y="93"/>
                    <a:pt x="8" y="93"/>
                  </a:cubicBezTo>
                  <a:cubicBezTo>
                    <a:pt x="29" y="93"/>
                    <a:pt x="29" y="93"/>
                    <a:pt x="29" y="93"/>
                  </a:cubicBezTo>
                  <a:cubicBezTo>
                    <a:pt x="32" y="93"/>
                    <a:pt x="34" y="91"/>
                    <a:pt x="34" y="89"/>
                  </a:cubicBezTo>
                  <a:cubicBezTo>
                    <a:pt x="34" y="86"/>
                    <a:pt x="32" y="85"/>
                    <a:pt x="29" y="85"/>
                  </a:cubicBezTo>
                  <a:cubicBezTo>
                    <a:pt x="8" y="85"/>
                    <a:pt x="8" y="85"/>
                    <a:pt x="8" y="85"/>
                  </a:cubicBezTo>
                  <a:cubicBezTo>
                    <a:pt x="8" y="76"/>
                    <a:pt x="8" y="76"/>
                    <a:pt x="8" y="76"/>
                  </a:cubicBezTo>
                  <a:cubicBezTo>
                    <a:pt x="21" y="76"/>
                    <a:pt x="21" y="76"/>
                    <a:pt x="21" y="76"/>
                  </a:cubicBezTo>
                  <a:cubicBezTo>
                    <a:pt x="23" y="76"/>
                    <a:pt x="25" y="74"/>
                    <a:pt x="25" y="72"/>
                  </a:cubicBezTo>
                  <a:cubicBezTo>
                    <a:pt x="25" y="70"/>
                    <a:pt x="23" y="68"/>
                    <a:pt x="21" y="68"/>
                  </a:cubicBezTo>
                  <a:cubicBezTo>
                    <a:pt x="8" y="68"/>
                    <a:pt x="8" y="68"/>
                    <a:pt x="8" y="68"/>
                  </a:cubicBezTo>
                  <a:cubicBezTo>
                    <a:pt x="8" y="51"/>
                    <a:pt x="8" y="51"/>
                    <a:pt x="8" y="51"/>
                  </a:cubicBezTo>
                  <a:cubicBezTo>
                    <a:pt x="67" y="44"/>
                    <a:pt x="67" y="44"/>
                    <a:pt x="67" y="44"/>
                  </a:cubicBezTo>
                  <a:cubicBezTo>
                    <a:pt x="67" y="116"/>
                    <a:pt x="67" y="116"/>
                    <a:pt x="67" y="116"/>
                  </a:cubicBezTo>
                  <a:lnTo>
                    <a:pt x="8" y="110"/>
                  </a:lnTo>
                  <a:close/>
                  <a:moveTo>
                    <a:pt x="54" y="160"/>
                  </a:moveTo>
                  <a:cubicBezTo>
                    <a:pt x="46" y="122"/>
                    <a:pt x="46" y="122"/>
                    <a:pt x="46" y="122"/>
                  </a:cubicBezTo>
                  <a:cubicBezTo>
                    <a:pt x="70" y="125"/>
                    <a:pt x="70" y="125"/>
                    <a:pt x="70" y="125"/>
                  </a:cubicBezTo>
                  <a:cubicBezTo>
                    <a:pt x="72" y="126"/>
                    <a:pt x="72" y="126"/>
                    <a:pt x="72" y="126"/>
                  </a:cubicBezTo>
                  <a:cubicBezTo>
                    <a:pt x="80" y="160"/>
                    <a:pt x="80" y="160"/>
                    <a:pt x="80" y="160"/>
                  </a:cubicBezTo>
                  <a:lnTo>
                    <a:pt x="54" y="160"/>
                  </a:lnTo>
                  <a:close/>
                  <a:moveTo>
                    <a:pt x="81" y="169"/>
                  </a:moveTo>
                  <a:cubicBezTo>
                    <a:pt x="83" y="177"/>
                    <a:pt x="83" y="177"/>
                    <a:pt x="83" y="177"/>
                  </a:cubicBezTo>
                  <a:cubicBezTo>
                    <a:pt x="58" y="177"/>
                    <a:pt x="58" y="177"/>
                    <a:pt x="58" y="177"/>
                  </a:cubicBezTo>
                  <a:cubicBezTo>
                    <a:pt x="56" y="169"/>
                    <a:pt x="56" y="169"/>
                    <a:pt x="56" y="169"/>
                  </a:cubicBezTo>
                  <a:lnTo>
                    <a:pt x="81" y="169"/>
                  </a:lnTo>
                  <a:close/>
                  <a:moveTo>
                    <a:pt x="135" y="136"/>
                  </a:moveTo>
                  <a:cubicBezTo>
                    <a:pt x="76" y="118"/>
                    <a:pt x="76" y="118"/>
                    <a:pt x="76" y="118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135" y="25"/>
                    <a:pt x="135" y="25"/>
                    <a:pt x="135" y="25"/>
                  </a:cubicBezTo>
                  <a:lnTo>
                    <a:pt x="135" y="136"/>
                  </a:lnTo>
                  <a:close/>
                  <a:moveTo>
                    <a:pt x="152" y="148"/>
                  </a:moveTo>
                  <a:cubicBezTo>
                    <a:pt x="152" y="150"/>
                    <a:pt x="150" y="152"/>
                    <a:pt x="148" y="152"/>
                  </a:cubicBezTo>
                  <a:cubicBezTo>
                    <a:pt x="145" y="152"/>
                    <a:pt x="143" y="150"/>
                    <a:pt x="143" y="148"/>
                  </a:cubicBezTo>
                  <a:cubicBezTo>
                    <a:pt x="143" y="13"/>
                    <a:pt x="143" y="13"/>
                    <a:pt x="143" y="13"/>
                  </a:cubicBezTo>
                  <a:cubicBezTo>
                    <a:pt x="143" y="10"/>
                    <a:pt x="145" y="9"/>
                    <a:pt x="148" y="9"/>
                  </a:cubicBezTo>
                  <a:cubicBezTo>
                    <a:pt x="150" y="9"/>
                    <a:pt x="152" y="10"/>
                    <a:pt x="152" y="13"/>
                  </a:cubicBezTo>
                  <a:lnTo>
                    <a:pt x="152" y="148"/>
                  </a:lnTo>
                  <a:close/>
                  <a:moveTo>
                    <a:pt x="160" y="97"/>
                  </a:moveTo>
                  <a:cubicBezTo>
                    <a:pt x="160" y="63"/>
                    <a:pt x="160" y="63"/>
                    <a:pt x="160" y="63"/>
                  </a:cubicBezTo>
                  <a:cubicBezTo>
                    <a:pt x="170" y="63"/>
                    <a:pt x="177" y="71"/>
                    <a:pt x="177" y="80"/>
                  </a:cubicBezTo>
                  <a:cubicBezTo>
                    <a:pt x="177" y="90"/>
                    <a:pt x="170" y="97"/>
                    <a:pt x="160" y="97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7" name="Freeform: Shape 108"/>
            <p:cNvSpPr/>
            <p:nvPr/>
          </p:nvSpPr>
          <p:spPr>
            <a:xfrm>
              <a:off x="7850160" y="3125520"/>
              <a:ext cx="290520" cy="262440"/>
            </a:xfrm>
            <a:custGeom>
              <a:gdLst>
                <a:gd name="textAreaLeft" fmla="*/ 0 w 290520"/>
                <a:gd name="textAreaRight" fmla="*/ 290880 w 29052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186" h="168">
                  <a:moveTo>
                    <a:pt x="169" y="59"/>
                  </a:moveTo>
                  <a:cubicBezTo>
                    <a:pt x="169" y="12"/>
                    <a:pt x="169" y="12"/>
                    <a:pt x="169" y="12"/>
                  </a:cubicBezTo>
                  <a:cubicBezTo>
                    <a:pt x="169" y="5"/>
                    <a:pt x="163" y="0"/>
                    <a:pt x="156" y="0"/>
                  </a:cubicBezTo>
                  <a:cubicBezTo>
                    <a:pt x="149" y="0"/>
                    <a:pt x="144" y="5"/>
                    <a:pt x="144" y="12"/>
                  </a:cubicBezTo>
                  <a:cubicBezTo>
                    <a:pt x="144" y="16"/>
                    <a:pt x="144" y="16"/>
                    <a:pt x="144" y="16"/>
                  </a:cubicBezTo>
                  <a:cubicBezTo>
                    <a:pt x="21" y="55"/>
                    <a:pt x="21" y="55"/>
                    <a:pt x="21" y="55"/>
                  </a:cubicBezTo>
                  <a:cubicBezTo>
                    <a:pt x="20" y="55"/>
                    <a:pt x="19" y="54"/>
                    <a:pt x="17" y="54"/>
                  </a:cubicBezTo>
                  <a:cubicBezTo>
                    <a:pt x="9" y="54"/>
                    <a:pt x="9" y="54"/>
                    <a:pt x="9" y="54"/>
                  </a:cubicBezTo>
                  <a:cubicBezTo>
                    <a:pt x="4" y="54"/>
                    <a:pt x="0" y="58"/>
                    <a:pt x="0" y="63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10"/>
                    <a:pt x="4" y="113"/>
                    <a:pt x="9" y="113"/>
                  </a:cubicBezTo>
                  <a:cubicBezTo>
                    <a:pt x="17" y="113"/>
                    <a:pt x="17" y="113"/>
                    <a:pt x="17" y="113"/>
                  </a:cubicBezTo>
                  <a:cubicBezTo>
                    <a:pt x="19" y="113"/>
                    <a:pt x="20" y="113"/>
                    <a:pt x="21" y="113"/>
                  </a:cubicBezTo>
                  <a:cubicBezTo>
                    <a:pt x="41" y="119"/>
                    <a:pt x="41" y="119"/>
                    <a:pt x="41" y="119"/>
                  </a:cubicBezTo>
                  <a:cubicBezTo>
                    <a:pt x="39" y="124"/>
                    <a:pt x="39" y="124"/>
                    <a:pt x="39" y="124"/>
                  </a:cubicBezTo>
                  <a:cubicBezTo>
                    <a:pt x="36" y="133"/>
                    <a:pt x="41" y="142"/>
                    <a:pt x="50" y="145"/>
                  </a:cubicBezTo>
                  <a:cubicBezTo>
                    <a:pt x="94" y="159"/>
                    <a:pt x="94" y="159"/>
                    <a:pt x="94" y="159"/>
                  </a:cubicBezTo>
                  <a:cubicBezTo>
                    <a:pt x="103" y="162"/>
                    <a:pt x="113" y="157"/>
                    <a:pt x="116" y="148"/>
                  </a:cubicBezTo>
                  <a:cubicBezTo>
                    <a:pt x="117" y="144"/>
                    <a:pt x="117" y="144"/>
                    <a:pt x="117" y="144"/>
                  </a:cubicBezTo>
                  <a:cubicBezTo>
                    <a:pt x="144" y="152"/>
                    <a:pt x="144" y="152"/>
                    <a:pt x="144" y="152"/>
                  </a:cubicBezTo>
                  <a:cubicBezTo>
                    <a:pt x="144" y="156"/>
                    <a:pt x="144" y="156"/>
                    <a:pt x="144" y="156"/>
                  </a:cubicBezTo>
                  <a:cubicBezTo>
                    <a:pt x="144" y="163"/>
                    <a:pt x="149" y="168"/>
                    <a:pt x="156" y="168"/>
                  </a:cubicBezTo>
                  <a:cubicBezTo>
                    <a:pt x="163" y="168"/>
                    <a:pt x="169" y="163"/>
                    <a:pt x="169" y="156"/>
                  </a:cubicBezTo>
                  <a:cubicBezTo>
                    <a:pt x="169" y="109"/>
                    <a:pt x="169" y="109"/>
                    <a:pt x="169" y="109"/>
                  </a:cubicBezTo>
                  <a:cubicBezTo>
                    <a:pt x="178" y="109"/>
                    <a:pt x="186" y="102"/>
                    <a:pt x="186" y="92"/>
                  </a:cubicBezTo>
                  <a:cubicBezTo>
                    <a:pt x="186" y="76"/>
                    <a:pt x="186" y="76"/>
                    <a:pt x="186" y="76"/>
                  </a:cubicBezTo>
                  <a:cubicBezTo>
                    <a:pt x="186" y="66"/>
                    <a:pt x="178" y="59"/>
                    <a:pt x="169" y="59"/>
                  </a:cubicBezTo>
                  <a:close/>
                  <a:moveTo>
                    <a:pt x="17" y="105"/>
                  </a:moveTo>
                  <a:cubicBezTo>
                    <a:pt x="9" y="105"/>
                    <a:pt x="9" y="105"/>
                    <a:pt x="9" y="105"/>
                  </a:cubicBezTo>
                  <a:cubicBezTo>
                    <a:pt x="9" y="63"/>
                    <a:pt x="9" y="63"/>
                    <a:pt x="9" y="63"/>
                  </a:cubicBezTo>
                  <a:cubicBezTo>
                    <a:pt x="17" y="63"/>
                    <a:pt x="17" y="63"/>
                    <a:pt x="17" y="63"/>
                  </a:cubicBezTo>
                  <a:lnTo>
                    <a:pt x="17" y="105"/>
                  </a:lnTo>
                  <a:close/>
                  <a:moveTo>
                    <a:pt x="108" y="146"/>
                  </a:moveTo>
                  <a:cubicBezTo>
                    <a:pt x="106" y="150"/>
                    <a:pt x="101" y="153"/>
                    <a:pt x="97" y="151"/>
                  </a:cubicBezTo>
                  <a:cubicBezTo>
                    <a:pt x="53" y="137"/>
                    <a:pt x="53" y="137"/>
                    <a:pt x="53" y="137"/>
                  </a:cubicBezTo>
                  <a:cubicBezTo>
                    <a:pt x="48" y="136"/>
                    <a:pt x="46" y="131"/>
                    <a:pt x="47" y="127"/>
                  </a:cubicBezTo>
                  <a:cubicBezTo>
                    <a:pt x="49" y="122"/>
                    <a:pt x="49" y="122"/>
                    <a:pt x="49" y="122"/>
                  </a:cubicBezTo>
                  <a:cubicBezTo>
                    <a:pt x="109" y="141"/>
                    <a:pt x="109" y="141"/>
                    <a:pt x="109" y="141"/>
                  </a:cubicBezTo>
                  <a:lnTo>
                    <a:pt x="108" y="146"/>
                  </a:lnTo>
                  <a:close/>
                  <a:moveTo>
                    <a:pt x="144" y="143"/>
                  </a:moveTo>
                  <a:cubicBezTo>
                    <a:pt x="26" y="105"/>
                    <a:pt x="26" y="105"/>
                    <a:pt x="26" y="105"/>
                  </a:cubicBezTo>
                  <a:cubicBezTo>
                    <a:pt x="26" y="105"/>
                    <a:pt x="26" y="105"/>
                    <a:pt x="26" y="105"/>
                  </a:cubicBezTo>
                  <a:cubicBezTo>
                    <a:pt x="26" y="63"/>
                    <a:pt x="26" y="63"/>
                    <a:pt x="26" y="63"/>
                  </a:cubicBezTo>
                  <a:cubicBezTo>
                    <a:pt x="26" y="63"/>
                    <a:pt x="26" y="63"/>
                    <a:pt x="26" y="63"/>
                  </a:cubicBezTo>
                  <a:cubicBezTo>
                    <a:pt x="144" y="25"/>
                    <a:pt x="144" y="25"/>
                    <a:pt x="144" y="25"/>
                  </a:cubicBezTo>
                  <a:lnTo>
                    <a:pt x="144" y="143"/>
                  </a:lnTo>
                  <a:close/>
                  <a:moveTo>
                    <a:pt x="161" y="156"/>
                  </a:moveTo>
                  <a:cubicBezTo>
                    <a:pt x="161" y="158"/>
                    <a:pt x="159" y="160"/>
                    <a:pt x="156" y="160"/>
                  </a:cubicBezTo>
                  <a:cubicBezTo>
                    <a:pt x="154" y="160"/>
                    <a:pt x="152" y="158"/>
                    <a:pt x="152" y="156"/>
                  </a:cubicBezTo>
                  <a:cubicBezTo>
                    <a:pt x="152" y="12"/>
                    <a:pt x="152" y="12"/>
                    <a:pt x="152" y="12"/>
                  </a:cubicBezTo>
                  <a:cubicBezTo>
                    <a:pt x="152" y="10"/>
                    <a:pt x="154" y="8"/>
                    <a:pt x="156" y="8"/>
                  </a:cubicBezTo>
                  <a:cubicBezTo>
                    <a:pt x="159" y="8"/>
                    <a:pt x="161" y="10"/>
                    <a:pt x="161" y="12"/>
                  </a:cubicBezTo>
                  <a:lnTo>
                    <a:pt x="161" y="156"/>
                  </a:lnTo>
                  <a:close/>
                  <a:moveTo>
                    <a:pt x="177" y="92"/>
                  </a:moveTo>
                  <a:cubicBezTo>
                    <a:pt x="177" y="97"/>
                    <a:pt x="174" y="101"/>
                    <a:pt x="169" y="101"/>
                  </a:cubicBezTo>
                  <a:cubicBezTo>
                    <a:pt x="169" y="67"/>
                    <a:pt x="169" y="67"/>
                    <a:pt x="169" y="67"/>
                  </a:cubicBezTo>
                  <a:cubicBezTo>
                    <a:pt x="174" y="67"/>
                    <a:pt x="177" y="71"/>
                    <a:pt x="177" y="76"/>
                  </a:cubicBezTo>
                  <a:lnTo>
                    <a:pt x="177" y="92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8" name="Freeform: Shape 109"/>
            <p:cNvSpPr/>
            <p:nvPr/>
          </p:nvSpPr>
          <p:spPr>
            <a:xfrm>
              <a:off x="9256680" y="4804920"/>
              <a:ext cx="285480" cy="285480"/>
            </a:xfrm>
            <a:custGeom>
              <a:gdLst>
                <a:gd name="textAreaLeft" fmla="*/ 0 w 285480"/>
                <a:gd name="textAreaRight" fmla="*/ 285840 w 28548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85" h="185">
                  <a:moveTo>
                    <a:pt x="40" y="57"/>
                  </a:moveTo>
                  <a:cubicBezTo>
                    <a:pt x="38" y="56"/>
                    <a:pt x="35" y="57"/>
                    <a:pt x="34" y="59"/>
                  </a:cubicBezTo>
                  <a:cubicBezTo>
                    <a:pt x="33" y="61"/>
                    <a:pt x="33" y="63"/>
                    <a:pt x="35" y="64"/>
                  </a:cubicBezTo>
                  <a:cubicBezTo>
                    <a:pt x="37" y="66"/>
                    <a:pt x="40" y="65"/>
                    <a:pt x="41" y="63"/>
                  </a:cubicBezTo>
                  <a:cubicBezTo>
                    <a:pt x="42" y="61"/>
                    <a:pt x="42" y="58"/>
                    <a:pt x="40" y="57"/>
                  </a:cubicBezTo>
                  <a:close/>
                  <a:moveTo>
                    <a:pt x="63" y="143"/>
                  </a:moveTo>
                  <a:cubicBezTo>
                    <a:pt x="61" y="142"/>
                    <a:pt x="58" y="143"/>
                    <a:pt x="57" y="145"/>
                  </a:cubicBezTo>
                  <a:cubicBezTo>
                    <a:pt x="56" y="147"/>
                    <a:pt x="57" y="150"/>
                    <a:pt x="59" y="151"/>
                  </a:cubicBezTo>
                  <a:cubicBezTo>
                    <a:pt x="61" y="152"/>
                    <a:pt x="63" y="151"/>
                    <a:pt x="64" y="149"/>
                  </a:cubicBezTo>
                  <a:cubicBezTo>
                    <a:pt x="66" y="147"/>
                    <a:pt x="65" y="145"/>
                    <a:pt x="63" y="143"/>
                  </a:cubicBezTo>
                  <a:close/>
                  <a:moveTo>
                    <a:pt x="59" y="34"/>
                  </a:moveTo>
                  <a:cubicBezTo>
                    <a:pt x="57" y="35"/>
                    <a:pt x="56" y="38"/>
                    <a:pt x="57" y="40"/>
                  </a:cubicBezTo>
                  <a:cubicBezTo>
                    <a:pt x="58" y="42"/>
                    <a:pt x="61" y="42"/>
                    <a:pt x="63" y="41"/>
                  </a:cubicBezTo>
                  <a:cubicBezTo>
                    <a:pt x="65" y="40"/>
                    <a:pt x="66" y="37"/>
                    <a:pt x="64" y="35"/>
                  </a:cubicBezTo>
                  <a:cubicBezTo>
                    <a:pt x="63" y="33"/>
                    <a:pt x="61" y="33"/>
                    <a:pt x="59" y="34"/>
                  </a:cubicBezTo>
                  <a:close/>
                  <a:moveTo>
                    <a:pt x="122" y="41"/>
                  </a:moveTo>
                  <a:cubicBezTo>
                    <a:pt x="124" y="42"/>
                    <a:pt x="127" y="42"/>
                    <a:pt x="128" y="40"/>
                  </a:cubicBezTo>
                  <a:cubicBezTo>
                    <a:pt x="129" y="38"/>
                    <a:pt x="128" y="35"/>
                    <a:pt x="126" y="34"/>
                  </a:cubicBezTo>
                  <a:cubicBezTo>
                    <a:pt x="124" y="33"/>
                    <a:pt x="122" y="33"/>
                    <a:pt x="120" y="35"/>
                  </a:cubicBezTo>
                  <a:cubicBezTo>
                    <a:pt x="119" y="37"/>
                    <a:pt x="120" y="40"/>
                    <a:pt x="122" y="41"/>
                  </a:cubicBezTo>
                  <a:close/>
                  <a:moveTo>
                    <a:pt x="35" y="120"/>
                  </a:moveTo>
                  <a:cubicBezTo>
                    <a:pt x="33" y="121"/>
                    <a:pt x="33" y="124"/>
                    <a:pt x="34" y="126"/>
                  </a:cubicBezTo>
                  <a:cubicBezTo>
                    <a:pt x="35" y="128"/>
                    <a:pt x="38" y="129"/>
                    <a:pt x="40" y="128"/>
                  </a:cubicBezTo>
                  <a:cubicBezTo>
                    <a:pt x="42" y="126"/>
                    <a:pt x="42" y="124"/>
                    <a:pt x="41" y="122"/>
                  </a:cubicBezTo>
                  <a:cubicBezTo>
                    <a:pt x="40" y="120"/>
                    <a:pt x="37" y="119"/>
                    <a:pt x="35" y="120"/>
                  </a:cubicBezTo>
                  <a:close/>
                  <a:moveTo>
                    <a:pt x="29" y="88"/>
                  </a:moveTo>
                  <a:cubicBezTo>
                    <a:pt x="27" y="88"/>
                    <a:pt x="25" y="90"/>
                    <a:pt x="25" y="92"/>
                  </a:cubicBezTo>
                  <a:cubicBezTo>
                    <a:pt x="25" y="95"/>
                    <a:pt x="27" y="97"/>
                    <a:pt x="29" y="97"/>
                  </a:cubicBezTo>
                  <a:cubicBezTo>
                    <a:pt x="31" y="97"/>
                    <a:pt x="33" y="95"/>
                    <a:pt x="33" y="92"/>
                  </a:cubicBezTo>
                  <a:cubicBezTo>
                    <a:pt x="33" y="90"/>
                    <a:pt x="31" y="88"/>
                    <a:pt x="29" y="88"/>
                  </a:cubicBezTo>
                  <a:close/>
                  <a:moveTo>
                    <a:pt x="149" y="120"/>
                  </a:moveTo>
                  <a:cubicBezTo>
                    <a:pt x="147" y="119"/>
                    <a:pt x="145" y="120"/>
                    <a:pt x="144" y="122"/>
                  </a:cubicBezTo>
                  <a:cubicBezTo>
                    <a:pt x="142" y="124"/>
                    <a:pt x="143" y="126"/>
                    <a:pt x="145" y="128"/>
                  </a:cubicBezTo>
                  <a:cubicBezTo>
                    <a:pt x="147" y="129"/>
                    <a:pt x="150" y="128"/>
                    <a:pt x="151" y="126"/>
                  </a:cubicBezTo>
                  <a:cubicBezTo>
                    <a:pt x="152" y="124"/>
                    <a:pt x="151" y="121"/>
                    <a:pt x="149" y="120"/>
                  </a:cubicBezTo>
                  <a:close/>
                  <a:moveTo>
                    <a:pt x="145" y="57"/>
                  </a:moveTo>
                  <a:cubicBezTo>
                    <a:pt x="143" y="58"/>
                    <a:pt x="142" y="61"/>
                    <a:pt x="144" y="63"/>
                  </a:cubicBezTo>
                  <a:cubicBezTo>
                    <a:pt x="145" y="65"/>
                    <a:pt x="147" y="66"/>
                    <a:pt x="149" y="64"/>
                  </a:cubicBezTo>
                  <a:cubicBezTo>
                    <a:pt x="151" y="63"/>
                    <a:pt x="152" y="61"/>
                    <a:pt x="151" y="59"/>
                  </a:cubicBezTo>
                  <a:cubicBezTo>
                    <a:pt x="150" y="57"/>
                    <a:pt x="147" y="56"/>
                    <a:pt x="145" y="57"/>
                  </a:cubicBezTo>
                  <a:close/>
                  <a:moveTo>
                    <a:pt x="156" y="88"/>
                  </a:moveTo>
                  <a:cubicBezTo>
                    <a:pt x="153" y="88"/>
                    <a:pt x="151" y="90"/>
                    <a:pt x="151" y="92"/>
                  </a:cubicBezTo>
                  <a:cubicBezTo>
                    <a:pt x="151" y="95"/>
                    <a:pt x="153" y="97"/>
                    <a:pt x="156" y="97"/>
                  </a:cubicBezTo>
                  <a:cubicBezTo>
                    <a:pt x="158" y="97"/>
                    <a:pt x="160" y="95"/>
                    <a:pt x="160" y="92"/>
                  </a:cubicBezTo>
                  <a:cubicBezTo>
                    <a:pt x="160" y="90"/>
                    <a:pt x="158" y="88"/>
                    <a:pt x="156" y="88"/>
                  </a:cubicBezTo>
                  <a:close/>
                  <a:moveTo>
                    <a:pt x="92" y="0"/>
                  </a:moveTo>
                  <a:cubicBezTo>
                    <a:pt x="41" y="0"/>
                    <a:pt x="0" y="41"/>
                    <a:pt x="0" y="92"/>
                  </a:cubicBezTo>
                  <a:cubicBezTo>
                    <a:pt x="0" y="144"/>
                    <a:pt x="41" y="185"/>
                    <a:pt x="92" y="185"/>
                  </a:cubicBezTo>
                  <a:cubicBezTo>
                    <a:pt x="144" y="185"/>
                    <a:pt x="185" y="144"/>
                    <a:pt x="185" y="92"/>
                  </a:cubicBezTo>
                  <a:cubicBezTo>
                    <a:pt x="185" y="41"/>
                    <a:pt x="144" y="0"/>
                    <a:pt x="92" y="0"/>
                  </a:cubicBezTo>
                  <a:close/>
                  <a:moveTo>
                    <a:pt x="92" y="177"/>
                  </a:moveTo>
                  <a:cubicBezTo>
                    <a:pt x="46" y="177"/>
                    <a:pt x="8" y="139"/>
                    <a:pt x="8" y="92"/>
                  </a:cubicBezTo>
                  <a:cubicBezTo>
                    <a:pt x="8" y="46"/>
                    <a:pt x="46" y="8"/>
                    <a:pt x="92" y="8"/>
                  </a:cubicBezTo>
                  <a:cubicBezTo>
                    <a:pt x="139" y="8"/>
                    <a:pt x="177" y="46"/>
                    <a:pt x="177" y="92"/>
                  </a:cubicBezTo>
                  <a:cubicBezTo>
                    <a:pt x="177" y="139"/>
                    <a:pt x="139" y="177"/>
                    <a:pt x="92" y="177"/>
                  </a:cubicBezTo>
                  <a:close/>
                  <a:moveTo>
                    <a:pt x="130" y="88"/>
                  </a:moveTo>
                  <a:cubicBezTo>
                    <a:pt x="109" y="88"/>
                    <a:pt x="109" y="88"/>
                    <a:pt x="109" y="88"/>
                  </a:cubicBezTo>
                  <a:cubicBezTo>
                    <a:pt x="107" y="82"/>
                    <a:pt x="103" y="78"/>
                    <a:pt x="97" y="76"/>
                  </a:cubicBezTo>
                  <a:cubicBezTo>
                    <a:pt x="97" y="29"/>
                    <a:pt x="97" y="29"/>
                    <a:pt x="97" y="29"/>
                  </a:cubicBezTo>
                  <a:cubicBezTo>
                    <a:pt x="97" y="27"/>
                    <a:pt x="95" y="25"/>
                    <a:pt x="92" y="25"/>
                  </a:cubicBezTo>
                  <a:cubicBezTo>
                    <a:pt x="90" y="25"/>
                    <a:pt x="88" y="27"/>
                    <a:pt x="88" y="29"/>
                  </a:cubicBezTo>
                  <a:cubicBezTo>
                    <a:pt x="88" y="76"/>
                    <a:pt x="88" y="76"/>
                    <a:pt x="88" y="76"/>
                  </a:cubicBezTo>
                  <a:cubicBezTo>
                    <a:pt x="81" y="78"/>
                    <a:pt x="76" y="84"/>
                    <a:pt x="76" y="92"/>
                  </a:cubicBezTo>
                  <a:cubicBezTo>
                    <a:pt x="76" y="102"/>
                    <a:pt x="83" y="109"/>
                    <a:pt x="92" y="109"/>
                  </a:cubicBezTo>
                  <a:cubicBezTo>
                    <a:pt x="100" y="109"/>
                    <a:pt x="107" y="104"/>
                    <a:pt x="109" y="97"/>
                  </a:cubicBezTo>
                  <a:cubicBezTo>
                    <a:pt x="130" y="97"/>
                    <a:pt x="130" y="97"/>
                    <a:pt x="130" y="97"/>
                  </a:cubicBezTo>
                  <a:cubicBezTo>
                    <a:pt x="133" y="97"/>
                    <a:pt x="135" y="95"/>
                    <a:pt x="135" y="92"/>
                  </a:cubicBezTo>
                  <a:cubicBezTo>
                    <a:pt x="135" y="90"/>
                    <a:pt x="133" y="88"/>
                    <a:pt x="130" y="88"/>
                  </a:cubicBezTo>
                  <a:close/>
                  <a:moveTo>
                    <a:pt x="92" y="101"/>
                  </a:moveTo>
                  <a:cubicBezTo>
                    <a:pt x="88" y="101"/>
                    <a:pt x="84" y="97"/>
                    <a:pt x="84" y="92"/>
                  </a:cubicBezTo>
                  <a:cubicBezTo>
                    <a:pt x="84" y="88"/>
                    <a:pt x="88" y="84"/>
                    <a:pt x="92" y="84"/>
                  </a:cubicBezTo>
                  <a:cubicBezTo>
                    <a:pt x="97" y="84"/>
                    <a:pt x="101" y="88"/>
                    <a:pt x="101" y="92"/>
                  </a:cubicBezTo>
                  <a:cubicBezTo>
                    <a:pt x="101" y="97"/>
                    <a:pt x="97" y="101"/>
                    <a:pt x="92" y="101"/>
                  </a:cubicBezTo>
                  <a:close/>
                  <a:moveTo>
                    <a:pt x="122" y="143"/>
                  </a:moveTo>
                  <a:cubicBezTo>
                    <a:pt x="120" y="145"/>
                    <a:pt x="119" y="147"/>
                    <a:pt x="120" y="149"/>
                  </a:cubicBezTo>
                  <a:cubicBezTo>
                    <a:pt x="122" y="151"/>
                    <a:pt x="124" y="152"/>
                    <a:pt x="126" y="151"/>
                  </a:cubicBezTo>
                  <a:cubicBezTo>
                    <a:pt x="128" y="150"/>
                    <a:pt x="129" y="147"/>
                    <a:pt x="128" y="145"/>
                  </a:cubicBezTo>
                  <a:cubicBezTo>
                    <a:pt x="127" y="143"/>
                    <a:pt x="124" y="142"/>
                    <a:pt x="122" y="143"/>
                  </a:cubicBezTo>
                  <a:close/>
                  <a:moveTo>
                    <a:pt x="92" y="151"/>
                  </a:moveTo>
                  <a:cubicBezTo>
                    <a:pt x="90" y="151"/>
                    <a:pt x="88" y="153"/>
                    <a:pt x="88" y="156"/>
                  </a:cubicBezTo>
                  <a:cubicBezTo>
                    <a:pt x="88" y="158"/>
                    <a:pt x="90" y="160"/>
                    <a:pt x="92" y="160"/>
                  </a:cubicBezTo>
                  <a:cubicBezTo>
                    <a:pt x="95" y="160"/>
                    <a:pt x="97" y="158"/>
                    <a:pt x="97" y="156"/>
                  </a:cubicBezTo>
                  <a:cubicBezTo>
                    <a:pt x="97" y="153"/>
                    <a:pt x="95" y="151"/>
                    <a:pt x="92" y="15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9" name="Freeform: Shape 110"/>
            <p:cNvSpPr/>
            <p:nvPr/>
          </p:nvSpPr>
          <p:spPr>
            <a:xfrm rot="1540200">
              <a:off x="8384040" y="3157200"/>
              <a:ext cx="234720" cy="287280"/>
            </a:xfrm>
            <a:custGeom>
              <a:gdLst>
                <a:gd name="textAreaLeft" fmla="*/ 0 w 234720"/>
                <a:gd name="textAreaRight" fmla="*/ 235080 w 234720"/>
                <a:gd name="textAreaTop" fmla="*/ 0 h 287280"/>
                <a:gd name="textAreaBottom" fmla="*/ 287640 h 287280"/>
              </a:gdLst>
              <a:rect l="textAreaLeft" t="textAreaTop" r="textAreaRight" b="textAreaBottom"/>
              <a:pathLst>
                <a:path w="152" h="186">
                  <a:moveTo>
                    <a:pt x="144" y="25"/>
                  </a:moveTo>
                  <a:cubicBezTo>
                    <a:pt x="110" y="25"/>
                    <a:pt x="110" y="25"/>
                    <a:pt x="110" y="25"/>
                  </a:cubicBezTo>
                  <a:cubicBezTo>
                    <a:pt x="110" y="17"/>
                    <a:pt x="110" y="17"/>
                    <a:pt x="110" y="17"/>
                  </a:cubicBezTo>
                  <a:cubicBezTo>
                    <a:pt x="110" y="12"/>
                    <a:pt x="106" y="8"/>
                    <a:pt x="101" y="8"/>
                  </a:cubicBezTo>
                  <a:cubicBezTo>
                    <a:pt x="85" y="8"/>
                    <a:pt x="85" y="8"/>
                    <a:pt x="85" y="8"/>
                  </a:cubicBezTo>
                  <a:cubicBezTo>
                    <a:pt x="85" y="4"/>
                    <a:pt x="81" y="0"/>
                    <a:pt x="76" y="0"/>
                  </a:cubicBezTo>
                  <a:cubicBezTo>
                    <a:pt x="71" y="0"/>
                    <a:pt x="68" y="4"/>
                    <a:pt x="68" y="8"/>
                  </a:cubicBezTo>
                  <a:cubicBezTo>
                    <a:pt x="51" y="8"/>
                    <a:pt x="51" y="8"/>
                    <a:pt x="51" y="8"/>
                  </a:cubicBezTo>
                  <a:cubicBezTo>
                    <a:pt x="46" y="8"/>
                    <a:pt x="42" y="12"/>
                    <a:pt x="42" y="17"/>
                  </a:cubicBezTo>
                  <a:cubicBezTo>
                    <a:pt x="42" y="25"/>
                    <a:pt x="42" y="25"/>
                    <a:pt x="42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4" y="25"/>
                    <a:pt x="0" y="29"/>
                    <a:pt x="0" y="34"/>
                  </a:cubicBezTo>
                  <a:cubicBezTo>
                    <a:pt x="0" y="177"/>
                    <a:pt x="0" y="177"/>
                    <a:pt x="0" y="177"/>
                  </a:cubicBezTo>
                  <a:cubicBezTo>
                    <a:pt x="0" y="182"/>
                    <a:pt x="4" y="186"/>
                    <a:pt x="9" y="186"/>
                  </a:cubicBezTo>
                  <a:cubicBezTo>
                    <a:pt x="144" y="186"/>
                    <a:pt x="144" y="186"/>
                    <a:pt x="144" y="186"/>
                  </a:cubicBezTo>
                  <a:cubicBezTo>
                    <a:pt x="148" y="186"/>
                    <a:pt x="152" y="182"/>
                    <a:pt x="152" y="177"/>
                  </a:cubicBezTo>
                  <a:cubicBezTo>
                    <a:pt x="152" y="34"/>
                    <a:pt x="152" y="34"/>
                    <a:pt x="152" y="34"/>
                  </a:cubicBezTo>
                  <a:cubicBezTo>
                    <a:pt x="152" y="29"/>
                    <a:pt x="148" y="25"/>
                    <a:pt x="144" y="25"/>
                  </a:cubicBezTo>
                  <a:close/>
                  <a:moveTo>
                    <a:pt x="51" y="17"/>
                  </a:moveTo>
                  <a:cubicBezTo>
                    <a:pt x="101" y="17"/>
                    <a:pt x="101" y="17"/>
                    <a:pt x="101" y="17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51" y="34"/>
                    <a:pt x="51" y="34"/>
                    <a:pt x="51" y="34"/>
                  </a:cubicBezTo>
                  <a:lnTo>
                    <a:pt x="51" y="17"/>
                  </a:lnTo>
                  <a:close/>
                  <a:moveTo>
                    <a:pt x="144" y="177"/>
                  </a:moveTo>
                  <a:cubicBezTo>
                    <a:pt x="9" y="177"/>
                    <a:pt x="9" y="177"/>
                    <a:pt x="9" y="177"/>
                  </a:cubicBezTo>
                  <a:cubicBezTo>
                    <a:pt x="9" y="59"/>
                    <a:pt x="9" y="59"/>
                    <a:pt x="9" y="59"/>
                  </a:cubicBezTo>
                  <a:cubicBezTo>
                    <a:pt x="144" y="59"/>
                    <a:pt x="144" y="59"/>
                    <a:pt x="144" y="59"/>
                  </a:cubicBezTo>
                  <a:lnTo>
                    <a:pt x="144" y="177"/>
                  </a:lnTo>
                  <a:close/>
                  <a:moveTo>
                    <a:pt x="144" y="51"/>
                  </a:moveTo>
                  <a:cubicBezTo>
                    <a:pt x="9" y="51"/>
                    <a:pt x="9" y="51"/>
                    <a:pt x="9" y="51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2" y="38"/>
                    <a:pt x="46" y="42"/>
                    <a:pt x="51" y="42"/>
                  </a:cubicBezTo>
                  <a:cubicBezTo>
                    <a:pt x="101" y="42"/>
                    <a:pt x="101" y="42"/>
                    <a:pt x="101" y="42"/>
                  </a:cubicBezTo>
                  <a:cubicBezTo>
                    <a:pt x="106" y="42"/>
                    <a:pt x="110" y="38"/>
                    <a:pt x="110" y="34"/>
                  </a:cubicBezTo>
                  <a:cubicBezTo>
                    <a:pt x="144" y="34"/>
                    <a:pt x="144" y="34"/>
                    <a:pt x="144" y="34"/>
                  </a:cubicBezTo>
                  <a:lnTo>
                    <a:pt x="144" y="51"/>
                  </a:lnTo>
                  <a:close/>
                  <a:moveTo>
                    <a:pt x="30" y="93"/>
                  </a:moveTo>
                  <a:cubicBezTo>
                    <a:pt x="80" y="93"/>
                    <a:pt x="80" y="93"/>
                    <a:pt x="80" y="93"/>
                  </a:cubicBezTo>
                  <a:cubicBezTo>
                    <a:pt x="83" y="93"/>
                    <a:pt x="85" y="91"/>
                    <a:pt x="85" y="88"/>
                  </a:cubicBezTo>
                  <a:cubicBezTo>
                    <a:pt x="85" y="86"/>
                    <a:pt x="83" y="84"/>
                    <a:pt x="80" y="84"/>
                  </a:cubicBezTo>
                  <a:cubicBezTo>
                    <a:pt x="30" y="84"/>
                    <a:pt x="30" y="84"/>
                    <a:pt x="30" y="84"/>
                  </a:cubicBezTo>
                  <a:cubicBezTo>
                    <a:pt x="27" y="84"/>
                    <a:pt x="25" y="86"/>
                    <a:pt x="25" y="88"/>
                  </a:cubicBezTo>
                  <a:cubicBezTo>
                    <a:pt x="25" y="91"/>
                    <a:pt x="27" y="93"/>
                    <a:pt x="30" y="93"/>
                  </a:cubicBezTo>
                  <a:close/>
                  <a:moveTo>
                    <a:pt x="30" y="143"/>
                  </a:moveTo>
                  <a:cubicBezTo>
                    <a:pt x="106" y="143"/>
                    <a:pt x="106" y="143"/>
                    <a:pt x="106" y="143"/>
                  </a:cubicBezTo>
                  <a:cubicBezTo>
                    <a:pt x="108" y="143"/>
                    <a:pt x="110" y="141"/>
                    <a:pt x="110" y="139"/>
                  </a:cubicBezTo>
                  <a:cubicBezTo>
                    <a:pt x="110" y="137"/>
                    <a:pt x="108" y="135"/>
                    <a:pt x="106" y="135"/>
                  </a:cubicBezTo>
                  <a:cubicBezTo>
                    <a:pt x="30" y="135"/>
                    <a:pt x="30" y="135"/>
                    <a:pt x="30" y="135"/>
                  </a:cubicBezTo>
                  <a:cubicBezTo>
                    <a:pt x="27" y="135"/>
                    <a:pt x="25" y="137"/>
                    <a:pt x="25" y="139"/>
                  </a:cubicBezTo>
                  <a:cubicBezTo>
                    <a:pt x="25" y="141"/>
                    <a:pt x="27" y="143"/>
                    <a:pt x="30" y="143"/>
                  </a:cubicBezTo>
                  <a:close/>
                  <a:moveTo>
                    <a:pt x="30" y="118"/>
                  </a:moveTo>
                  <a:cubicBezTo>
                    <a:pt x="123" y="118"/>
                    <a:pt x="123" y="118"/>
                    <a:pt x="123" y="118"/>
                  </a:cubicBezTo>
                  <a:cubicBezTo>
                    <a:pt x="125" y="118"/>
                    <a:pt x="127" y="116"/>
                    <a:pt x="127" y="114"/>
                  </a:cubicBezTo>
                  <a:cubicBezTo>
                    <a:pt x="127" y="111"/>
                    <a:pt x="125" y="110"/>
                    <a:pt x="123" y="110"/>
                  </a:cubicBezTo>
                  <a:cubicBezTo>
                    <a:pt x="30" y="110"/>
                    <a:pt x="30" y="110"/>
                    <a:pt x="30" y="110"/>
                  </a:cubicBezTo>
                  <a:cubicBezTo>
                    <a:pt x="27" y="110"/>
                    <a:pt x="25" y="111"/>
                    <a:pt x="25" y="114"/>
                  </a:cubicBezTo>
                  <a:cubicBezTo>
                    <a:pt x="25" y="116"/>
                    <a:pt x="27" y="118"/>
                    <a:pt x="30" y="118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0" name="Freeform: Shape 111"/>
            <p:cNvSpPr/>
            <p:nvPr/>
          </p:nvSpPr>
          <p:spPr>
            <a:xfrm>
              <a:off x="8595360" y="2718000"/>
              <a:ext cx="285480" cy="286200"/>
            </a:xfrm>
            <a:custGeom>
              <a:gdLst>
                <a:gd name="textAreaLeft" fmla="*/ 0 w 285480"/>
                <a:gd name="textAreaRight" fmla="*/ 285840 w 285480"/>
                <a:gd name="textAreaTop" fmla="*/ 0 h 286200"/>
                <a:gd name="textAreaBottom" fmla="*/ 286560 h 286200"/>
              </a:gdLst>
              <a:rect l="textAreaLeft" t="textAreaTop" r="textAreaRight" b="textAreaBottom"/>
              <a:pathLst>
                <a:path w="185" h="186">
                  <a:moveTo>
                    <a:pt x="92" y="0"/>
                  </a:moveTo>
                  <a:cubicBezTo>
                    <a:pt x="41" y="0"/>
                    <a:pt x="0" y="42"/>
                    <a:pt x="0" y="93"/>
                  </a:cubicBezTo>
                  <a:cubicBezTo>
                    <a:pt x="0" y="145"/>
                    <a:pt x="41" y="186"/>
                    <a:pt x="92" y="186"/>
                  </a:cubicBezTo>
                  <a:cubicBezTo>
                    <a:pt x="144" y="186"/>
                    <a:pt x="185" y="145"/>
                    <a:pt x="185" y="93"/>
                  </a:cubicBezTo>
                  <a:cubicBezTo>
                    <a:pt x="185" y="42"/>
                    <a:pt x="144" y="0"/>
                    <a:pt x="92" y="0"/>
                  </a:cubicBezTo>
                  <a:close/>
                  <a:moveTo>
                    <a:pt x="92" y="178"/>
                  </a:moveTo>
                  <a:cubicBezTo>
                    <a:pt x="71" y="178"/>
                    <a:pt x="52" y="170"/>
                    <a:pt x="37" y="157"/>
                  </a:cubicBezTo>
                  <a:cubicBezTo>
                    <a:pt x="49" y="147"/>
                    <a:pt x="54" y="145"/>
                    <a:pt x="67" y="139"/>
                  </a:cubicBezTo>
                  <a:cubicBezTo>
                    <a:pt x="81" y="133"/>
                    <a:pt x="86" y="121"/>
                    <a:pt x="80" y="108"/>
                  </a:cubicBezTo>
                  <a:cubicBezTo>
                    <a:pt x="79" y="105"/>
                    <a:pt x="78" y="103"/>
                    <a:pt x="77" y="101"/>
                  </a:cubicBezTo>
                  <a:cubicBezTo>
                    <a:pt x="72" y="93"/>
                    <a:pt x="67" y="84"/>
                    <a:pt x="67" y="63"/>
                  </a:cubicBezTo>
                  <a:cubicBezTo>
                    <a:pt x="67" y="38"/>
                    <a:pt x="79" y="38"/>
                    <a:pt x="88" y="37"/>
                  </a:cubicBezTo>
                  <a:cubicBezTo>
                    <a:pt x="95" y="37"/>
                    <a:pt x="98" y="36"/>
                    <a:pt x="101" y="35"/>
                  </a:cubicBezTo>
                  <a:cubicBezTo>
                    <a:pt x="102" y="35"/>
                    <a:pt x="103" y="34"/>
                    <a:pt x="105" y="34"/>
                  </a:cubicBezTo>
                  <a:cubicBezTo>
                    <a:pt x="113" y="34"/>
                    <a:pt x="122" y="42"/>
                    <a:pt x="122" y="64"/>
                  </a:cubicBezTo>
                  <a:cubicBezTo>
                    <a:pt x="122" y="85"/>
                    <a:pt x="118" y="91"/>
                    <a:pt x="113" y="100"/>
                  </a:cubicBezTo>
                  <a:cubicBezTo>
                    <a:pt x="112" y="102"/>
                    <a:pt x="111" y="105"/>
                    <a:pt x="109" y="108"/>
                  </a:cubicBezTo>
                  <a:cubicBezTo>
                    <a:pt x="106" y="114"/>
                    <a:pt x="106" y="119"/>
                    <a:pt x="107" y="124"/>
                  </a:cubicBezTo>
                  <a:cubicBezTo>
                    <a:pt x="110" y="130"/>
                    <a:pt x="116" y="136"/>
                    <a:pt x="126" y="141"/>
                  </a:cubicBezTo>
                  <a:cubicBezTo>
                    <a:pt x="134" y="145"/>
                    <a:pt x="143" y="152"/>
                    <a:pt x="148" y="157"/>
                  </a:cubicBezTo>
                  <a:cubicBezTo>
                    <a:pt x="133" y="170"/>
                    <a:pt x="114" y="178"/>
                    <a:pt x="92" y="178"/>
                  </a:cubicBezTo>
                  <a:close/>
                  <a:moveTo>
                    <a:pt x="154" y="151"/>
                  </a:moveTo>
                  <a:cubicBezTo>
                    <a:pt x="149" y="146"/>
                    <a:pt x="139" y="137"/>
                    <a:pt x="129" y="133"/>
                  </a:cubicBezTo>
                  <a:cubicBezTo>
                    <a:pt x="121" y="129"/>
                    <a:pt x="117" y="125"/>
                    <a:pt x="115" y="121"/>
                  </a:cubicBezTo>
                  <a:cubicBezTo>
                    <a:pt x="114" y="118"/>
                    <a:pt x="115" y="115"/>
                    <a:pt x="117" y="111"/>
                  </a:cubicBezTo>
                  <a:cubicBezTo>
                    <a:pt x="118" y="108"/>
                    <a:pt x="120" y="106"/>
                    <a:pt x="121" y="104"/>
                  </a:cubicBezTo>
                  <a:cubicBezTo>
                    <a:pt x="126" y="94"/>
                    <a:pt x="130" y="88"/>
                    <a:pt x="130" y="64"/>
                  </a:cubicBezTo>
                  <a:cubicBezTo>
                    <a:pt x="130" y="28"/>
                    <a:pt x="109" y="26"/>
                    <a:pt x="105" y="26"/>
                  </a:cubicBezTo>
                  <a:cubicBezTo>
                    <a:pt x="102" y="26"/>
                    <a:pt x="100" y="27"/>
                    <a:pt x="98" y="27"/>
                  </a:cubicBezTo>
                  <a:cubicBezTo>
                    <a:pt x="96" y="28"/>
                    <a:pt x="93" y="29"/>
                    <a:pt x="88" y="29"/>
                  </a:cubicBezTo>
                  <a:cubicBezTo>
                    <a:pt x="78" y="29"/>
                    <a:pt x="59" y="29"/>
                    <a:pt x="59" y="63"/>
                  </a:cubicBezTo>
                  <a:cubicBezTo>
                    <a:pt x="59" y="86"/>
                    <a:pt x="65" y="96"/>
                    <a:pt x="69" y="105"/>
                  </a:cubicBezTo>
                  <a:cubicBezTo>
                    <a:pt x="71" y="107"/>
                    <a:pt x="72" y="109"/>
                    <a:pt x="73" y="111"/>
                  </a:cubicBezTo>
                  <a:cubicBezTo>
                    <a:pt x="77" y="120"/>
                    <a:pt x="74" y="127"/>
                    <a:pt x="63" y="131"/>
                  </a:cubicBezTo>
                  <a:cubicBezTo>
                    <a:pt x="50" y="137"/>
                    <a:pt x="44" y="140"/>
                    <a:pt x="31" y="151"/>
                  </a:cubicBezTo>
                  <a:cubicBezTo>
                    <a:pt x="17" y="136"/>
                    <a:pt x="8" y="116"/>
                    <a:pt x="8" y="93"/>
                  </a:cubicBezTo>
                  <a:cubicBezTo>
                    <a:pt x="8" y="47"/>
                    <a:pt x="46" y="9"/>
                    <a:pt x="92" y="9"/>
                  </a:cubicBezTo>
                  <a:cubicBezTo>
                    <a:pt x="139" y="9"/>
                    <a:pt x="177" y="47"/>
                    <a:pt x="177" y="93"/>
                  </a:cubicBezTo>
                  <a:cubicBezTo>
                    <a:pt x="177" y="116"/>
                    <a:pt x="168" y="136"/>
                    <a:pt x="154" y="15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1" name="Freeform: Shape 112"/>
            <p:cNvSpPr/>
            <p:nvPr/>
          </p:nvSpPr>
          <p:spPr>
            <a:xfrm rot="2479800">
              <a:off x="8754120" y="2355840"/>
              <a:ext cx="287640" cy="169560"/>
            </a:xfrm>
            <a:custGeom>
              <a:gdLst>
                <a:gd name="textAreaLeft" fmla="*/ 0 w 287640"/>
                <a:gd name="textAreaRight" fmla="*/ 288000 w 287640"/>
                <a:gd name="textAreaTop" fmla="*/ 0 h 169560"/>
                <a:gd name="textAreaBottom" fmla="*/ 169920 h 169560"/>
              </a:gdLst>
              <a:rect l="textAreaLeft" t="textAreaTop" r="textAreaRight" b="textAreaBottom"/>
              <a:pathLst>
                <a:path w="186" h="110">
                  <a:moveTo>
                    <a:pt x="160" y="43"/>
                  </a:moveTo>
                  <a:cubicBezTo>
                    <a:pt x="160" y="43"/>
                    <a:pt x="161" y="43"/>
                    <a:pt x="161" y="42"/>
                  </a:cubicBezTo>
                  <a:cubicBezTo>
                    <a:pt x="161" y="28"/>
                    <a:pt x="149" y="17"/>
                    <a:pt x="135" y="17"/>
                  </a:cubicBezTo>
                  <a:cubicBezTo>
                    <a:pt x="129" y="17"/>
                    <a:pt x="123" y="19"/>
                    <a:pt x="119" y="23"/>
                  </a:cubicBezTo>
                  <a:cubicBezTo>
                    <a:pt x="110" y="9"/>
                    <a:pt x="94" y="0"/>
                    <a:pt x="76" y="0"/>
                  </a:cubicBezTo>
                  <a:cubicBezTo>
                    <a:pt x="51" y="0"/>
                    <a:pt x="30" y="19"/>
                    <a:pt x="26" y="43"/>
                  </a:cubicBezTo>
                  <a:cubicBezTo>
                    <a:pt x="11" y="47"/>
                    <a:pt x="0" y="60"/>
                    <a:pt x="0" y="76"/>
                  </a:cubicBezTo>
                  <a:cubicBezTo>
                    <a:pt x="0" y="95"/>
                    <a:pt x="15" y="110"/>
                    <a:pt x="34" y="110"/>
                  </a:cubicBezTo>
                  <a:cubicBezTo>
                    <a:pt x="152" y="110"/>
                    <a:pt x="152" y="110"/>
                    <a:pt x="152" y="110"/>
                  </a:cubicBezTo>
                  <a:cubicBezTo>
                    <a:pt x="171" y="110"/>
                    <a:pt x="186" y="95"/>
                    <a:pt x="186" y="76"/>
                  </a:cubicBezTo>
                  <a:cubicBezTo>
                    <a:pt x="186" y="60"/>
                    <a:pt x="175" y="47"/>
                    <a:pt x="160" y="43"/>
                  </a:cubicBezTo>
                  <a:close/>
                  <a:moveTo>
                    <a:pt x="152" y="101"/>
                  </a:moveTo>
                  <a:cubicBezTo>
                    <a:pt x="34" y="101"/>
                    <a:pt x="34" y="101"/>
                    <a:pt x="34" y="101"/>
                  </a:cubicBezTo>
                  <a:cubicBezTo>
                    <a:pt x="20" y="101"/>
                    <a:pt x="9" y="90"/>
                    <a:pt x="9" y="76"/>
                  </a:cubicBezTo>
                  <a:cubicBezTo>
                    <a:pt x="9" y="64"/>
                    <a:pt x="17" y="54"/>
                    <a:pt x="28" y="51"/>
                  </a:cubicBezTo>
                  <a:cubicBezTo>
                    <a:pt x="31" y="51"/>
                    <a:pt x="34" y="48"/>
                    <a:pt x="34" y="44"/>
                  </a:cubicBezTo>
                  <a:cubicBezTo>
                    <a:pt x="38" y="24"/>
                    <a:pt x="55" y="8"/>
                    <a:pt x="76" y="8"/>
                  </a:cubicBezTo>
                  <a:cubicBezTo>
                    <a:pt x="90" y="8"/>
                    <a:pt x="104" y="16"/>
                    <a:pt x="111" y="28"/>
                  </a:cubicBezTo>
                  <a:cubicBezTo>
                    <a:pt x="113" y="30"/>
                    <a:pt x="115" y="31"/>
                    <a:pt x="117" y="32"/>
                  </a:cubicBezTo>
                  <a:cubicBezTo>
                    <a:pt x="118" y="32"/>
                    <a:pt x="118" y="32"/>
                    <a:pt x="119" y="32"/>
                  </a:cubicBezTo>
                  <a:cubicBezTo>
                    <a:pt x="121" y="32"/>
                    <a:pt x="123" y="31"/>
                    <a:pt x="124" y="29"/>
                  </a:cubicBezTo>
                  <a:cubicBezTo>
                    <a:pt x="127" y="27"/>
                    <a:pt x="131" y="25"/>
                    <a:pt x="135" y="25"/>
                  </a:cubicBezTo>
                  <a:cubicBezTo>
                    <a:pt x="145" y="25"/>
                    <a:pt x="152" y="33"/>
                    <a:pt x="152" y="42"/>
                  </a:cubicBezTo>
                  <a:cubicBezTo>
                    <a:pt x="152" y="43"/>
                    <a:pt x="152" y="43"/>
                    <a:pt x="152" y="43"/>
                  </a:cubicBezTo>
                  <a:cubicBezTo>
                    <a:pt x="152" y="47"/>
                    <a:pt x="154" y="50"/>
                    <a:pt x="158" y="51"/>
                  </a:cubicBezTo>
                  <a:cubicBezTo>
                    <a:pt x="170" y="54"/>
                    <a:pt x="177" y="64"/>
                    <a:pt x="177" y="76"/>
                  </a:cubicBezTo>
                  <a:cubicBezTo>
                    <a:pt x="177" y="90"/>
                    <a:pt x="166" y="101"/>
                    <a:pt x="152" y="10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2" name="Freeform: Shape 113"/>
            <p:cNvSpPr/>
            <p:nvPr/>
          </p:nvSpPr>
          <p:spPr>
            <a:xfrm>
              <a:off x="8651880" y="1906200"/>
              <a:ext cx="104760" cy="287280"/>
            </a:xfrm>
            <a:custGeom>
              <a:gdLst>
                <a:gd name="textAreaLeft" fmla="*/ 0 w 104760"/>
                <a:gd name="textAreaRight" fmla="*/ 105120 w 104760"/>
                <a:gd name="textAreaTop" fmla="*/ 0 h 287280"/>
                <a:gd name="textAreaBottom" fmla="*/ 287640 h 287280"/>
              </a:gdLst>
              <a:rect l="textAreaLeft" t="textAreaTop" r="textAreaRight" b="textAreaBottom"/>
              <a:pathLst>
                <a:path w="68" h="186">
                  <a:moveTo>
                    <a:pt x="67" y="147"/>
                  </a:moveTo>
                  <a:cubicBezTo>
                    <a:pt x="68" y="147"/>
                    <a:pt x="68" y="147"/>
                    <a:pt x="68" y="147"/>
                  </a:cubicBezTo>
                  <a:cubicBezTo>
                    <a:pt x="55" y="84"/>
                    <a:pt x="55" y="84"/>
                    <a:pt x="55" y="84"/>
                  </a:cubicBezTo>
                  <a:cubicBezTo>
                    <a:pt x="59" y="84"/>
                    <a:pt x="59" y="84"/>
                    <a:pt x="59" y="84"/>
                  </a:cubicBezTo>
                  <a:cubicBezTo>
                    <a:pt x="61" y="84"/>
                    <a:pt x="63" y="83"/>
                    <a:pt x="63" y="80"/>
                  </a:cubicBezTo>
                  <a:cubicBezTo>
                    <a:pt x="63" y="78"/>
                    <a:pt x="61" y="76"/>
                    <a:pt x="59" y="76"/>
                  </a:cubicBezTo>
                  <a:cubicBezTo>
                    <a:pt x="53" y="76"/>
                    <a:pt x="53" y="76"/>
                    <a:pt x="53" y="76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65" y="25"/>
                    <a:pt x="65" y="25"/>
                    <a:pt x="65" y="25"/>
                  </a:cubicBezTo>
                  <a:cubicBezTo>
                    <a:pt x="65" y="25"/>
                    <a:pt x="65" y="25"/>
                    <a:pt x="65" y="25"/>
                  </a:cubicBezTo>
                  <a:cubicBezTo>
                    <a:pt x="67" y="24"/>
                    <a:pt x="68" y="23"/>
                    <a:pt x="68" y="21"/>
                  </a:cubicBezTo>
                  <a:cubicBezTo>
                    <a:pt x="68" y="9"/>
                    <a:pt x="52" y="0"/>
                    <a:pt x="34" y="0"/>
                  </a:cubicBezTo>
                  <a:cubicBezTo>
                    <a:pt x="15" y="0"/>
                    <a:pt x="0" y="9"/>
                    <a:pt x="0" y="21"/>
                  </a:cubicBezTo>
                  <a:cubicBezTo>
                    <a:pt x="0" y="23"/>
                    <a:pt x="1" y="24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47"/>
                    <a:pt x="0" y="147"/>
                    <a:pt x="0" y="148"/>
                  </a:cubicBezTo>
                  <a:cubicBezTo>
                    <a:pt x="0" y="149"/>
                    <a:pt x="1" y="150"/>
                    <a:pt x="1" y="150"/>
                  </a:cubicBezTo>
                  <a:cubicBezTo>
                    <a:pt x="1" y="150"/>
                    <a:pt x="1" y="150"/>
                    <a:pt x="1" y="150"/>
                  </a:cubicBezTo>
                  <a:cubicBezTo>
                    <a:pt x="31" y="184"/>
                    <a:pt x="31" y="184"/>
                    <a:pt x="31" y="184"/>
                  </a:cubicBezTo>
                  <a:cubicBezTo>
                    <a:pt x="31" y="184"/>
                    <a:pt x="31" y="184"/>
                    <a:pt x="31" y="184"/>
                  </a:cubicBezTo>
                  <a:cubicBezTo>
                    <a:pt x="31" y="185"/>
                    <a:pt x="33" y="186"/>
                    <a:pt x="34" y="186"/>
                  </a:cubicBezTo>
                  <a:cubicBezTo>
                    <a:pt x="35" y="186"/>
                    <a:pt x="36" y="185"/>
                    <a:pt x="37" y="184"/>
                  </a:cubicBezTo>
                  <a:cubicBezTo>
                    <a:pt x="37" y="184"/>
                    <a:pt x="37" y="184"/>
                    <a:pt x="37" y="184"/>
                  </a:cubicBezTo>
                  <a:cubicBezTo>
                    <a:pt x="67" y="150"/>
                    <a:pt x="67" y="150"/>
                    <a:pt x="67" y="150"/>
                  </a:cubicBezTo>
                  <a:cubicBezTo>
                    <a:pt x="67" y="150"/>
                    <a:pt x="67" y="150"/>
                    <a:pt x="67" y="150"/>
                  </a:cubicBezTo>
                  <a:cubicBezTo>
                    <a:pt x="67" y="150"/>
                    <a:pt x="68" y="149"/>
                    <a:pt x="68" y="148"/>
                  </a:cubicBezTo>
                  <a:cubicBezTo>
                    <a:pt x="68" y="147"/>
                    <a:pt x="67" y="147"/>
                    <a:pt x="67" y="147"/>
                  </a:cubicBezTo>
                  <a:close/>
                  <a:moveTo>
                    <a:pt x="9" y="19"/>
                  </a:moveTo>
                  <a:cubicBezTo>
                    <a:pt x="10" y="13"/>
                    <a:pt x="21" y="8"/>
                    <a:pt x="34" y="8"/>
                  </a:cubicBezTo>
                  <a:cubicBezTo>
                    <a:pt x="47" y="8"/>
                    <a:pt x="57" y="13"/>
                    <a:pt x="59" y="19"/>
                  </a:cubicBezTo>
                  <a:cubicBezTo>
                    <a:pt x="34" y="41"/>
                    <a:pt x="34" y="41"/>
                    <a:pt x="34" y="41"/>
                  </a:cubicBezTo>
                  <a:lnTo>
                    <a:pt x="9" y="19"/>
                  </a:lnTo>
                  <a:close/>
                  <a:moveTo>
                    <a:pt x="34" y="175"/>
                  </a:moveTo>
                  <a:cubicBezTo>
                    <a:pt x="9" y="146"/>
                    <a:pt x="9" y="146"/>
                    <a:pt x="9" y="146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31" y="49"/>
                    <a:pt x="31" y="50"/>
                    <a:pt x="31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2" y="50"/>
                    <a:pt x="33" y="51"/>
                    <a:pt x="34" y="51"/>
                  </a:cubicBezTo>
                  <a:cubicBezTo>
                    <a:pt x="35" y="51"/>
                    <a:pt x="35" y="50"/>
                    <a:pt x="36" y="50"/>
                  </a:cubicBezTo>
                  <a:cubicBezTo>
                    <a:pt x="36" y="50"/>
                    <a:pt x="36" y="50"/>
                    <a:pt x="36" y="50"/>
                  </a:cubicBezTo>
                  <a:cubicBezTo>
                    <a:pt x="36" y="50"/>
                    <a:pt x="36" y="50"/>
                    <a:pt x="36" y="50"/>
                  </a:cubicBezTo>
                  <a:cubicBezTo>
                    <a:pt x="37" y="50"/>
                    <a:pt x="37" y="49"/>
                    <a:pt x="37" y="49"/>
                  </a:cubicBezTo>
                  <a:cubicBezTo>
                    <a:pt x="39" y="47"/>
                    <a:pt x="39" y="47"/>
                    <a:pt x="39" y="47"/>
                  </a:cubicBezTo>
                  <a:cubicBezTo>
                    <a:pt x="45" y="76"/>
                    <a:pt x="45" y="76"/>
                    <a:pt x="45" y="76"/>
                  </a:cubicBezTo>
                  <a:cubicBezTo>
                    <a:pt x="34" y="76"/>
                    <a:pt x="34" y="76"/>
                    <a:pt x="34" y="76"/>
                  </a:cubicBezTo>
                  <a:cubicBezTo>
                    <a:pt x="32" y="76"/>
                    <a:pt x="30" y="78"/>
                    <a:pt x="30" y="80"/>
                  </a:cubicBezTo>
                  <a:cubicBezTo>
                    <a:pt x="30" y="83"/>
                    <a:pt x="32" y="84"/>
                    <a:pt x="34" y="84"/>
                  </a:cubicBezTo>
                  <a:cubicBezTo>
                    <a:pt x="46" y="84"/>
                    <a:pt x="46" y="84"/>
                    <a:pt x="46" y="84"/>
                  </a:cubicBezTo>
                  <a:cubicBezTo>
                    <a:pt x="59" y="146"/>
                    <a:pt x="59" y="146"/>
                    <a:pt x="59" y="146"/>
                  </a:cubicBezTo>
                  <a:lnTo>
                    <a:pt x="34" y="175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3" name="Freeform: Shape 114"/>
            <p:cNvSpPr/>
            <p:nvPr/>
          </p:nvSpPr>
          <p:spPr>
            <a:xfrm>
              <a:off x="9007200" y="1963080"/>
              <a:ext cx="287280" cy="284760"/>
            </a:xfrm>
            <a:custGeom>
              <a:gdLst>
                <a:gd name="textAreaLeft" fmla="*/ 0 w 287280"/>
                <a:gd name="textAreaRight" fmla="*/ 287640 w 287280"/>
                <a:gd name="textAreaTop" fmla="*/ 0 h 284760"/>
                <a:gd name="textAreaBottom" fmla="*/ 285120 h 284760"/>
              </a:gdLst>
              <a:rect l="textAreaLeft" t="textAreaTop" r="textAreaRight" b="textAreaBottom"/>
              <a:pathLst>
                <a:path w="186" h="185">
                  <a:moveTo>
                    <a:pt x="157" y="159"/>
                  </a:moveTo>
                  <a:cubicBezTo>
                    <a:pt x="175" y="143"/>
                    <a:pt x="186" y="119"/>
                    <a:pt x="186" y="93"/>
                  </a:cubicBezTo>
                  <a:cubicBezTo>
                    <a:pt x="186" y="41"/>
                    <a:pt x="144" y="0"/>
                    <a:pt x="93" y="0"/>
                  </a:cubicBezTo>
                  <a:cubicBezTo>
                    <a:pt x="42" y="0"/>
                    <a:pt x="0" y="41"/>
                    <a:pt x="0" y="93"/>
                  </a:cubicBezTo>
                  <a:cubicBezTo>
                    <a:pt x="0" y="119"/>
                    <a:pt x="11" y="143"/>
                    <a:pt x="29" y="159"/>
                  </a:cubicBezTo>
                  <a:cubicBezTo>
                    <a:pt x="18" y="178"/>
                    <a:pt x="18" y="178"/>
                    <a:pt x="18" y="178"/>
                  </a:cubicBezTo>
                  <a:cubicBezTo>
                    <a:pt x="18" y="179"/>
                    <a:pt x="17" y="180"/>
                    <a:pt x="17" y="181"/>
                  </a:cubicBezTo>
                  <a:cubicBezTo>
                    <a:pt x="17" y="183"/>
                    <a:pt x="19" y="185"/>
                    <a:pt x="21" y="185"/>
                  </a:cubicBezTo>
                  <a:cubicBezTo>
                    <a:pt x="22" y="185"/>
                    <a:pt x="24" y="185"/>
                    <a:pt x="24" y="184"/>
                  </a:cubicBezTo>
                  <a:cubicBezTo>
                    <a:pt x="25" y="184"/>
                    <a:pt x="25" y="183"/>
                    <a:pt x="25" y="182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51" y="178"/>
                    <a:pt x="71" y="185"/>
                    <a:pt x="93" y="185"/>
                  </a:cubicBezTo>
                  <a:cubicBezTo>
                    <a:pt x="115" y="185"/>
                    <a:pt x="135" y="178"/>
                    <a:pt x="151" y="165"/>
                  </a:cubicBezTo>
                  <a:cubicBezTo>
                    <a:pt x="161" y="182"/>
                    <a:pt x="161" y="182"/>
                    <a:pt x="161" y="182"/>
                  </a:cubicBezTo>
                  <a:cubicBezTo>
                    <a:pt x="161" y="184"/>
                    <a:pt x="163" y="185"/>
                    <a:pt x="165" y="185"/>
                  </a:cubicBezTo>
                  <a:cubicBezTo>
                    <a:pt x="167" y="185"/>
                    <a:pt x="169" y="183"/>
                    <a:pt x="169" y="181"/>
                  </a:cubicBezTo>
                  <a:cubicBezTo>
                    <a:pt x="169" y="180"/>
                    <a:pt x="168" y="179"/>
                    <a:pt x="168" y="178"/>
                  </a:cubicBezTo>
                  <a:lnTo>
                    <a:pt x="157" y="159"/>
                  </a:lnTo>
                  <a:close/>
                  <a:moveTo>
                    <a:pt x="93" y="177"/>
                  </a:moveTo>
                  <a:cubicBezTo>
                    <a:pt x="46" y="177"/>
                    <a:pt x="9" y="139"/>
                    <a:pt x="9" y="93"/>
                  </a:cubicBezTo>
                  <a:cubicBezTo>
                    <a:pt x="9" y="46"/>
                    <a:pt x="46" y="8"/>
                    <a:pt x="93" y="8"/>
                  </a:cubicBezTo>
                  <a:cubicBezTo>
                    <a:pt x="140" y="8"/>
                    <a:pt x="177" y="46"/>
                    <a:pt x="177" y="93"/>
                  </a:cubicBezTo>
                  <a:cubicBezTo>
                    <a:pt x="177" y="139"/>
                    <a:pt x="140" y="177"/>
                    <a:pt x="93" y="177"/>
                  </a:cubicBezTo>
                  <a:close/>
                  <a:moveTo>
                    <a:pt x="93" y="34"/>
                  </a:moveTo>
                  <a:cubicBezTo>
                    <a:pt x="60" y="34"/>
                    <a:pt x="34" y="60"/>
                    <a:pt x="34" y="93"/>
                  </a:cubicBezTo>
                  <a:cubicBezTo>
                    <a:pt x="34" y="125"/>
                    <a:pt x="60" y="152"/>
                    <a:pt x="93" y="152"/>
                  </a:cubicBezTo>
                  <a:cubicBezTo>
                    <a:pt x="126" y="152"/>
                    <a:pt x="152" y="125"/>
                    <a:pt x="152" y="93"/>
                  </a:cubicBezTo>
                  <a:cubicBezTo>
                    <a:pt x="152" y="60"/>
                    <a:pt x="126" y="34"/>
                    <a:pt x="93" y="34"/>
                  </a:cubicBezTo>
                  <a:close/>
                  <a:moveTo>
                    <a:pt x="93" y="143"/>
                  </a:moveTo>
                  <a:cubicBezTo>
                    <a:pt x="65" y="143"/>
                    <a:pt x="42" y="121"/>
                    <a:pt x="42" y="93"/>
                  </a:cubicBezTo>
                  <a:cubicBezTo>
                    <a:pt x="42" y="65"/>
                    <a:pt x="65" y="42"/>
                    <a:pt x="93" y="42"/>
                  </a:cubicBezTo>
                  <a:cubicBezTo>
                    <a:pt x="121" y="42"/>
                    <a:pt x="144" y="65"/>
                    <a:pt x="144" y="93"/>
                  </a:cubicBezTo>
                  <a:cubicBezTo>
                    <a:pt x="144" y="121"/>
                    <a:pt x="121" y="143"/>
                    <a:pt x="93" y="143"/>
                  </a:cubicBezTo>
                  <a:close/>
                  <a:moveTo>
                    <a:pt x="93" y="67"/>
                  </a:moveTo>
                  <a:cubicBezTo>
                    <a:pt x="79" y="67"/>
                    <a:pt x="68" y="79"/>
                    <a:pt x="68" y="93"/>
                  </a:cubicBezTo>
                  <a:cubicBezTo>
                    <a:pt x="68" y="107"/>
                    <a:pt x="79" y="118"/>
                    <a:pt x="93" y="118"/>
                  </a:cubicBezTo>
                  <a:cubicBezTo>
                    <a:pt x="107" y="118"/>
                    <a:pt x="118" y="107"/>
                    <a:pt x="118" y="93"/>
                  </a:cubicBezTo>
                  <a:cubicBezTo>
                    <a:pt x="118" y="79"/>
                    <a:pt x="107" y="67"/>
                    <a:pt x="93" y="67"/>
                  </a:cubicBezTo>
                  <a:close/>
                  <a:moveTo>
                    <a:pt x="93" y="109"/>
                  </a:moveTo>
                  <a:cubicBezTo>
                    <a:pt x="84" y="109"/>
                    <a:pt x="76" y="102"/>
                    <a:pt x="76" y="93"/>
                  </a:cubicBezTo>
                  <a:cubicBezTo>
                    <a:pt x="76" y="83"/>
                    <a:pt x="84" y="76"/>
                    <a:pt x="93" y="76"/>
                  </a:cubicBezTo>
                  <a:cubicBezTo>
                    <a:pt x="102" y="76"/>
                    <a:pt x="110" y="83"/>
                    <a:pt x="110" y="93"/>
                  </a:cubicBezTo>
                  <a:cubicBezTo>
                    <a:pt x="110" y="102"/>
                    <a:pt x="102" y="109"/>
                    <a:pt x="93" y="109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Freeform: Shape 115"/>
            <p:cNvSpPr/>
            <p:nvPr/>
          </p:nvSpPr>
          <p:spPr>
            <a:xfrm>
              <a:off x="10082880" y="5364000"/>
              <a:ext cx="285480" cy="234720"/>
            </a:xfrm>
            <a:custGeom>
              <a:gdLst>
                <a:gd name="textAreaLeft" fmla="*/ 0 w 285480"/>
                <a:gd name="textAreaRight" fmla="*/ 285840 w 285480"/>
                <a:gd name="textAreaTop" fmla="*/ 0 h 234720"/>
                <a:gd name="textAreaBottom" fmla="*/ 235080 h 234720"/>
              </a:gdLst>
              <a:rect l="textAreaLeft" t="textAreaTop" r="textAreaRight" b="textAreaBottom"/>
              <a:pathLst>
                <a:path w="185" h="152">
                  <a:moveTo>
                    <a:pt x="42" y="84"/>
                  </a:moveTo>
                  <a:cubicBezTo>
                    <a:pt x="28" y="84"/>
                    <a:pt x="17" y="95"/>
                    <a:pt x="17" y="109"/>
                  </a:cubicBezTo>
                  <a:cubicBezTo>
                    <a:pt x="17" y="112"/>
                    <a:pt x="19" y="114"/>
                    <a:pt x="21" y="114"/>
                  </a:cubicBezTo>
                  <a:cubicBezTo>
                    <a:pt x="23" y="114"/>
                    <a:pt x="25" y="112"/>
                    <a:pt x="25" y="109"/>
                  </a:cubicBezTo>
                  <a:cubicBezTo>
                    <a:pt x="25" y="100"/>
                    <a:pt x="33" y="93"/>
                    <a:pt x="42" y="93"/>
                  </a:cubicBezTo>
                  <a:cubicBezTo>
                    <a:pt x="44" y="93"/>
                    <a:pt x="46" y="91"/>
                    <a:pt x="46" y="88"/>
                  </a:cubicBezTo>
                  <a:cubicBezTo>
                    <a:pt x="46" y="86"/>
                    <a:pt x="44" y="84"/>
                    <a:pt x="42" y="84"/>
                  </a:cubicBezTo>
                  <a:close/>
                  <a:moveTo>
                    <a:pt x="181" y="91"/>
                  </a:moveTo>
                  <a:cubicBezTo>
                    <a:pt x="150" y="17"/>
                    <a:pt x="150" y="17"/>
                    <a:pt x="150" y="17"/>
                  </a:cubicBezTo>
                  <a:cubicBezTo>
                    <a:pt x="150" y="17"/>
                    <a:pt x="150" y="17"/>
                    <a:pt x="150" y="17"/>
                  </a:cubicBezTo>
                  <a:cubicBezTo>
                    <a:pt x="147" y="7"/>
                    <a:pt x="137" y="0"/>
                    <a:pt x="126" y="0"/>
                  </a:cubicBezTo>
                  <a:cubicBezTo>
                    <a:pt x="112" y="0"/>
                    <a:pt x="101" y="11"/>
                    <a:pt x="101" y="25"/>
                  </a:cubicBezTo>
                  <a:cubicBezTo>
                    <a:pt x="84" y="25"/>
                    <a:pt x="84" y="25"/>
                    <a:pt x="84" y="25"/>
                  </a:cubicBezTo>
                  <a:cubicBezTo>
                    <a:pt x="84" y="11"/>
                    <a:pt x="73" y="0"/>
                    <a:pt x="59" y="0"/>
                  </a:cubicBezTo>
                  <a:cubicBezTo>
                    <a:pt x="48" y="0"/>
                    <a:pt x="39" y="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4" y="91"/>
                    <a:pt x="4" y="91"/>
                    <a:pt x="4" y="91"/>
                  </a:cubicBezTo>
                  <a:cubicBezTo>
                    <a:pt x="1" y="97"/>
                    <a:pt x="0" y="103"/>
                    <a:pt x="0" y="109"/>
                  </a:cubicBezTo>
                  <a:cubicBezTo>
                    <a:pt x="0" y="133"/>
                    <a:pt x="19" y="152"/>
                    <a:pt x="42" y="152"/>
                  </a:cubicBezTo>
                  <a:cubicBezTo>
                    <a:pt x="62" y="152"/>
                    <a:pt x="79" y="137"/>
                    <a:pt x="83" y="118"/>
                  </a:cubicBezTo>
                  <a:cubicBezTo>
                    <a:pt x="102" y="118"/>
                    <a:pt x="102" y="118"/>
                    <a:pt x="102" y="118"/>
                  </a:cubicBezTo>
                  <a:cubicBezTo>
                    <a:pt x="106" y="137"/>
                    <a:pt x="123" y="152"/>
                    <a:pt x="143" y="152"/>
                  </a:cubicBezTo>
                  <a:cubicBezTo>
                    <a:pt x="167" y="152"/>
                    <a:pt x="185" y="133"/>
                    <a:pt x="185" y="109"/>
                  </a:cubicBezTo>
                  <a:cubicBezTo>
                    <a:pt x="185" y="103"/>
                    <a:pt x="184" y="97"/>
                    <a:pt x="181" y="91"/>
                  </a:cubicBezTo>
                  <a:close/>
                  <a:moveTo>
                    <a:pt x="42" y="143"/>
                  </a:moveTo>
                  <a:cubicBezTo>
                    <a:pt x="23" y="143"/>
                    <a:pt x="8" y="128"/>
                    <a:pt x="8" y="109"/>
                  </a:cubicBezTo>
                  <a:cubicBezTo>
                    <a:pt x="8" y="91"/>
                    <a:pt x="23" y="76"/>
                    <a:pt x="42" y="76"/>
                  </a:cubicBezTo>
                  <a:cubicBezTo>
                    <a:pt x="61" y="76"/>
                    <a:pt x="76" y="91"/>
                    <a:pt x="76" y="109"/>
                  </a:cubicBezTo>
                  <a:cubicBezTo>
                    <a:pt x="76" y="128"/>
                    <a:pt x="61" y="143"/>
                    <a:pt x="42" y="143"/>
                  </a:cubicBezTo>
                  <a:close/>
                  <a:moveTo>
                    <a:pt x="76" y="84"/>
                  </a:moveTo>
                  <a:cubicBezTo>
                    <a:pt x="68" y="74"/>
                    <a:pt x="56" y="67"/>
                    <a:pt x="42" y="67"/>
                  </a:cubicBezTo>
                  <a:cubicBezTo>
                    <a:pt x="34" y="67"/>
                    <a:pt x="27" y="69"/>
                    <a:pt x="21" y="73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12"/>
                    <a:pt x="52" y="8"/>
                    <a:pt x="59" y="8"/>
                  </a:cubicBezTo>
                  <a:cubicBezTo>
                    <a:pt x="68" y="8"/>
                    <a:pt x="75" y="15"/>
                    <a:pt x="76" y="24"/>
                  </a:cubicBezTo>
                  <a:cubicBezTo>
                    <a:pt x="76" y="24"/>
                    <a:pt x="76" y="24"/>
                    <a:pt x="76" y="24"/>
                  </a:cubicBezTo>
                  <a:lnTo>
                    <a:pt x="76" y="84"/>
                  </a:lnTo>
                  <a:close/>
                  <a:moveTo>
                    <a:pt x="101" y="109"/>
                  </a:moveTo>
                  <a:cubicBezTo>
                    <a:pt x="84" y="109"/>
                    <a:pt x="84" y="109"/>
                    <a:pt x="84" y="109"/>
                  </a:cubicBezTo>
                  <a:cubicBezTo>
                    <a:pt x="84" y="101"/>
                    <a:pt x="84" y="101"/>
                    <a:pt x="84" y="101"/>
                  </a:cubicBezTo>
                  <a:cubicBezTo>
                    <a:pt x="101" y="101"/>
                    <a:pt x="101" y="101"/>
                    <a:pt x="101" y="101"/>
                  </a:cubicBezTo>
                  <a:lnTo>
                    <a:pt x="101" y="109"/>
                  </a:lnTo>
                  <a:close/>
                  <a:moveTo>
                    <a:pt x="101" y="93"/>
                  </a:moveTo>
                  <a:cubicBezTo>
                    <a:pt x="84" y="93"/>
                    <a:pt x="84" y="93"/>
                    <a:pt x="84" y="93"/>
                  </a:cubicBezTo>
                  <a:cubicBezTo>
                    <a:pt x="84" y="33"/>
                    <a:pt x="84" y="33"/>
                    <a:pt x="84" y="33"/>
                  </a:cubicBezTo>
                  <a:cubicBezTo>
                    <a:pt x="101" y="33"/>
                    <a:pt x="101" y="33"/>
                    <a:pt x="101" y="33"/>
                  </a:cubicBezTo>
                  <a:lnTo>
                    <a:pt x="101" y="93"/>
                  </a:lnTo>
                  <a:close/>
                  <a:moveTo>
                    <a:pt x="109" y="24"/>
                  </a:moveTo>
                  <a:cubicBezTo>
                    <a:pt x="110" y="24"/>
                    <a:pt x="110" y="24"/>
                    <a:pt x="110" y="24"/>
                  </a:cubicBezTo>
                  <a:cubicBezTo>
                    <a:pt x="110" y="15"/>
                    <a:pt x="118" y="8"/>
                    <a:pt x="126" y="8"/>
                  </a:cubicBezTo>
                  <a:cubicBezTo>
                    <a:pt x="133" y="8"/>
                    <a:pt x="139" y="12"/>
                    <a:pt x="142" y="18"/>
                  </a:cubicBezTo>
                  <a:cubicBezTo>
                    <a:pt x="142" y="18"/>
                    <a:pt x="142" y="18"/>
                    <a:pt x="142" y="18"/>
                  </a:cubicBezTo>
                  <a:cubicBezTo>
                    <a:pt x="164" y="73"/>
                    <a:pt x="164" y="73"/>
                    <a:pt x="164" y="73"/>
                  </a:cubicBezTo>
                  <a:cubicBezTo>
                    <a:pt x="158" y="69"/>
                    <a:pt x="151" y="67"/>
                    <a:pt x="143" y="67"/>
                  </a:cubicBezTo>
                  <a:cubicBezTo>
                    <a:pt x="129" y="67"/>
                    <a:pt x="117" y="74"/>
                    <a:pt x="109" y="84"/>
                  </a:cubicBezTo>
                  <a:lnTo>
                    <a:pt x="109" y="24"/>
                  </a:lnTo>
                  <a:close/>
                  <a:moveTo>
                    <a:pt x="143" y="143"/>
                  </a:moveTo>
                  <a:cubicBezTo>
                    <a:pt x="125" y="143"/>
                    <a:pt x="109" y="128"/>
                    <a:pt x="109" y="109"/>
                  </a:cubicBezTo>
                  <a:cubicBezTo>
                    <a:pt x="109" y="91"/>
                    <a:pt x="125" y="76"/>
                    <a:pt x="143" y="76"/>
                  </a:cubicBezTo>
                  <a:cubicBezTo>
                    <a:pt x="162" y="76"/>
                    <a:pt x="177" y="91"/>
                    <a:pt x="177" y="109"/>
                  </a:cubicBezTo>
                  <a:cubicBezTo>
                    <a:pt x="177" y="128"/>
                    <a:pt x="162" y="143"/>
                    <a:pt x="143" y="143"/>
                  </a:cubicBezTo>
                  <a:close/>
                  <a:moveTo>
                    <a:pt x="143" y="84"/>
                  </a:moveTo>
                  <a:cubicBezTo>
                    <a:pt x="129" y="84"/>
                    <a:pt x="118" y="95"/>
                    <a:pt x="118" y="109"/>
                  </a:cubicBezTo>
                  <a:cubicBezTo>
                    <a:pt x="118" y="112"/>
                    <a:pt x="120" y="114"/>
                    <a:pt x="122" y="114"/>
                  </a:cubicBezTo>
                  <a:cubicBezTo>
                    <a:pt x="124" y="114"/>
                    <a:pt x="126" y="112"/>
                    <a:pt x="126" y="109"/>
                  </a:cubicBezTo>
                  <a:cubicBezTo>
                    <a:pt x="126" y="100"/>
                    <a:pt x="134" y="93"/>
                    <a:pt x="143" y="93"/>
                  </a:cubicBezTo>
                  <a:cubicBezTo>
                    <a:pt x="146" y="93"/>
                    <a:pt x="147" y="91"/>
                    <a:pt x="147" y="88"/>
                  </a:cubicBezTo>
                  <a:cubicBezTo>
                    <a:pt x="147" y="86"/>
                    <a:pt x="146" y="84"/>
                    <a:pt x="143" y="84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5" name="Freeform: Shape 116"/>
            <p:cNvSpPr/>
            <p:nvPr/>
          </p:nvSpPr>
          <p:spPr>
            <a:xfrm>
              <a:off x="8863200" y="3088080"/>
              <a:ext cx="287280" cy="285480"/>
            </a:xfrm>
            <a:custGeom>
              <a:gdLst>
                <a:gd name="textAreaLeft" fmla="*/ 0 w 287280"/>
                <a:gd name="textAreaRight" fmla="*/ 287640 w 28728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86" h="185">
                  <a:moveTo>
                    <a:pt x="102" y="50"/>
                  </a:moveTo>
                  <a:cubicBezTo>
                    <a:pt x="104" y="50"/>
                    <a:pt x="106" y="49"/>
                    <a:pt x="106" y="46"/>
                  </a:cubicBezTo>
                  <a:cubicBezTo>
                    <a:pt x="106" y="21"/>
                    <a:pt x="106" y="21"/>
                    <a:pt x="106" y="21"/>
                  </a:cubicBezTo>
                  <a:cubicBezTo>
                    <a:pt x="106" y="19"/>
                    <a:pt x="104" y="17"/>
                    <a:pt x="102" y="17"/>
                  </a:cubicBezTo>
                  <a:cubicBezTo>
                    <a:pt x="99" y="17"/>
                    <a:pt x="97" y="19"/>
                    <a:pt x="97" y="21"/>
                  </a:cubicBezTo>
                  <a:cubicBezTo>
                    <a:pt x="97" y="46"/>
                    <a:pt x="97" y="46"/>
                    <a:pt x="97" y="46"/>
                  </a:cubicBezTo>
                  <a:cubicBezTo>
                    <a:pt x="97" y="49"/>
                    <a:pt x="99" y="50"/>
                    <a:pt x="102" y="50"/>
                  </a:cubicBezTo>
                  <a:close/>
                  <a:moveTo>
                    <a:pt x="161" y="88"/>
                  </a:moveTo>
                  <a:cubicBezTo>
                    <a:pt x="152" y="88"/>
                    <a:pt x="152" y="88"/>
                    <a:pt x="152" y="88"/>
                  </a:cubicBezTo>
                  <a:cubicBezTo>
                    <a:pt x="152" y="76"/>
                    <a:pt x="152" y="76"/>
                    <a:pt x="152" y="76"/>
                  </a:cubicBezTo>
                  <a:cubicBezTo>
                    <a:pt x="152" y="71"/>
                    <a:pt x="148" y="67"/>
                    <a:pt x="144" y="67"/>
                  </a:cubicBezTo>
                  <a:cubicBezTo>
                    <a:pt x="9" y="67"/>
                    <a:pt x="9" y="67"/>
                    <a:pt x="9" y="67"/>
                  </a:cubicBezTo>
                  <a:cubicBezTo>
                    <a:pt x="4" y="67"/>
                    <a:pt x="0" y="71"/>
                    <a:pt x="0" y="76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48"/>
                    <a:pt x="12" y="167"/>
                    <a:pt x="29" y="177"/>
                  </a:cubicBezTo>
                  <a:cubicBezTo>
                    <a:pt x="5" y="177"/>
                    <a:pt x="5" y="177"/>
                    <a:pt x="5" y="177"/>
                  </a:cubicBezTo>
                  <a:cubicBezTo>
                    <a:pt x="2" y="177"/>
                    <a:pt x="0" y="179"/>
                    <a:pt x="0" y="181"/>
                  </a:cubicBezTo>
                  <a:cubicBezTo>
                    <a:pt x="0" y="184"/>
                    <a:pt x="2" y="185"/>
                    <a:pt x="5" y="185"/>
                  </a:cubicBezTo>
                  <a:cubicBezTo>
                    <a:pt x="148" y="185"/>
                    <a:pt x="148" y="185"/>
                    <a:pt x="148" y="185"/>
                  </a:cubicBezTo>
                  <a:cubicBezTo>
                    <a:pt x="150" y="185"/>
                    <a:pt x="152" y="184"/>
                    <a:pt x="152" y="181"/>
                  </a:cubicBezTo>
                  <a:cubicBezTo>
                    <a:pt x="152" y="179"/>
                    <a:pt x="150" y="177"/>
                    <a:pt x="148" y="177"/>
                  </a:cubicBezTo>
                  <a:cubicBezTo>
                    <a:pt x="123" y="177"/>
                    <a:pt x="123" y="177"/>
                    <a:pt x="123" y="177"/>
                  </a:cubicBezTo>
                  <a:cubicBezTo>
                    <a:pt x="137" y="169"/>
                    <a:pt x="147" y="155"/>
                    <a:pt x="151" y="139"/>
                  </a:cubicBezTo>
                  <a:cubicBezTo>
                    <a:pt x="161" y="139"/>
                    <a:pt x="161" y="139"/>
                    <a:pt x="161" y="139"/>
                  </a:cubicBezTo>
                  <a:cubicBezTo>
                    <a:pt x="175" y="139"/>
                    <a:pt x="186" y="128"/>
                    <a:pt x="186" y="114"/>
                  </a:cubicBezTo>
                  <a:cubicBezTo>
                    <a:pt x="186" y="100"/>
                    <a:pt x="175" y="88"/>
                    <a:pt x="161" y="88"/>
                  </a:cubicBezTo>
                  <a:close/>
                  <a:moveTo>
                    <a:pt x="93" y="177"/>
                  </a:moveTo>
                  <a:cubicBezTo>
                    <a:pt x="59" y="177"/>
                    <a:pt x="59" y="177"/>
                    <a:pt x="59" y="177"/>
                  </a:cubicBezTo>
                  <a:cubicBezTo>
                    <a:pt x="44" y="177"/>
                    <a:pt x="31" y="171"/>
                    <a:pt x="22" y="160"/>
                  </a:cubicBezTo>
                  <a:cubicBezTo>
                    <a:pt x="131" y="160"/>
                    <a:pt x="131" y="160"/>
                    <a:pt x="131" y="160"/>
                  </a:cubicBezTo>
                  <a:cubicBezTo>
                    <a:pt x="122" y="171"/>
                    <a:pt x="108" y="177"/>
                    <a:pt x="93" y="177"/>
                  </a:cubicBezTo>
                  <a:close/>
                  <a:moveTo>
                    <a:pt x="144" y="126"/>
                  </a:moveTo>
                  <a:cubicBezTo>
                    <a:pt x="144" y="136"/>
                    <a:pt x="141" y="144"/>
                    <a:pt x="137" y="152"/>
                  </a:cubicBezTo>
                  <a:cubicBezTo>
                    <a:pt x="16" y="152"/>
                    <a:pt x="16" y="152"/>
                    <a:pt x="16" y="152"/>
                  </a:cubicBezTo>
                  <a:cubicBezTo>
                    <a:pt x="11" y="144"/>
                    <a:pt x="9" y="136"/>
                    <a:pt x="9" y="126"/>
                  </a:cubicBezTo>
                  <a:cubicBezTo>
                    <a:pt x="9" y="76"/>
                    <a:pt x="9" y="76"/>
                    <a:pt x="9" y="76"/>
                  </a:cubicBezTo>
                  <a:cubicBezTo>
                    <a:pt x="144" y="76"/>
                    <a:pt x="144" y="76"/>
                    <a:pt x="144" y="76"/>
                  </a:cubicBezTo>
                  <a:lnTo>
                    <a:pt x="144" y="126"/>
                  </a:lnTo>
                  <a:close/>
                  <a:moveTo>
                    <a:pt x="161" y="131"/>
                  </a:moveTo>
                  <a:cubicBezTo>
                    <a:pt x="152" y="131"/>
                    <a:pt x="152" y="131"/>
                    <a:pt x="152" y="131"/>
                  </a:cubicBezTo>
                  <a:cubicBezTo>
                    <a:pt x="152" y="129"/>
                    <a:pt x="152" y="128"/>
                    <a:pt x="152" y="126"/>
                  </a:cubicBezTo>
                  <a:cubicBezTo>
                    <a:pt x="152" y="97"/>
                    <a:pt x="152" y="97"/>
                    <a:pt x="152" y="97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70" y="97"/>
                    <a:pt x="177" y="104"/>
                    <a:pt x="177" y="114"/>
                  </a:cubicBezTo>
                  <a:cubicBezTo>
                    <a:pt x="177" y="123"/>
                    <a:pt x="170" y="131"/>
                    <a:pt x="161" y="131"/>
                  </a:cubicBezTo>
                  <a:close/>
                  <a:moveTo>
                    <a:pt x="76" y="50"/>
                  </a:moveTo>
                  <a:cubicBezTo>
                    <a:pt x="79" y="50"/>
                    <a:pt x="80" y="49"/>
                    <a:pt x="80" y="46"/>
                  </a:cubicBezTo>
                  <a:cubicBezTo>
                    <a:pt x="80" y="4"/>
                    <a:pt x="80" y="4"/>
                    <a:pt x="80" y="4"/>
                  </a:cubicBezTo>
                  <a:cubicBezTo>
                    <a:pt x="80" y="2"/>
                    <a:pt x="79" y="0"/>
                    <a:pt x="76" y="0"/>
                  </a:cubicBezTo>
                  <a:cubicBezTo>
                    <a:pt x="74" y="0"/>
                    <a:pt x="72" y="2"/>
                    <a:pt x="72" y="4"/>
                  </a:cubicBezTo>
                  <a:cubicBezTo>
                    <a:pt x="72" y="46"/>
                    <a:pt x="72" y="46"/>
                    <a:pt x="72" y="46"/>
                  </a:cubicBezTo>
                  <a:cubicBezTo>
                    <a:pt x="72" y="49"/>
                    <a:pt x="74" y="50"/>
                    <a:pt x="76" y="50"/>
                  </a:cubicBezTo>
                  <a:close/>
                  <a:moveTo>
                    <a:pt x="127" y="59"/>
                  </a:moveTo>
                  <a:cubicBezTo>
                    <a:pt x="129" y="59"/>
                    <a:pt x="131" y="57"/>
                    <a:pt x="131" y="55"/>
                  </a:cubicBezTo>
                  <a:cubicBezTo>
                    <a:pt x="131" y="13"/>
                    <a:pt x="131" y="13"/>
                    <a:pt x="131" y="13"/>
                  </a:cubicBezTo>
                  <a:cubicBezTo>
                    <a:pt x="131" y="10"/>
                    <a:pt x="129" y="8"/>
                    <a:pt x="127" y="8"/>
                  </a:cubicBezTo>
                  <a:cubicBezTo>
                    <a:pt x="125" y="8"/>
                    <a:pt x="123" y="10"/>
                    <a:pt x="123" y="13"/>
                  </a:cubicBezTo>
                  <a:cubicBezTo>
                    <a:pt x="123" y="55"/>
                    <a:pt x="123" y="55"/>
                    <a:pt x="123" y="55"/>
                  </a:cubicBezTo>
                  <a:cubicBezTo>
                    <a:pt x="123" y="57"/>
                    <a:pt x="125" y="59"/>
                    <a:pt x="127" y="59"/>
                  </a:cubicBezTo>
                  <a:close/>
                  <a:moveTo>
                    <a:pt x="51" y="59"/>
                  </a:moveTo>
                  <a:cubicBezTo>
                    <a:pt x="53" y="59"/>
                    <a:pt x="55" y="57"/>
                    <a:pt x="55" y="55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5" y="10"/>
                    <a:pt x="53" y="8"/>
                    <a:pt x="51" y="8"/>
                  </a:cubicBezTo>
                  <a:cubicBezTo>
                    <a:pt x="49" y="8"/>
                    <a:pt x="47" y="10"/>
                    <a:pt x="47" y="13"/>
                  </a:cubicBezTo>
                  <a:cubicBezTo>
                    <a:pt x="47" y="55"/>
                    <a:pt x="47" y="55"/>
                    <a:pt x="47" y="55"/>
                  </a:cubicBezTo>
                  <a:cubicBezTo>
                    <a:pt x="47" y="57"/>
                    <a:pt x="49" y="59"/>
                    <a:pt x="51" y="59"/>
                  </a:cubicBezTo>
                  <a:close/>
                  <a:moveTo>
                    <a:pt x="26" y="50"/>
                  </a:moveTo>
                  <a:cubicBezTo>
                    <a:pt x="28" y="50"/>
                    <a:pt x="30" y="49"/>
                    <a:pt x="30" y="46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19"/>
                    <a:pt x="28" y="17"/>
                    <a:pt x="26" y="17"/>
                  </a:cubicBezTo>
                  <a:cubicBezTo>
                    <a:pt x="23" y="17"/>
                    <a:pt x="21" y="19"/>
                    <a:pt x="21" y="21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9"/>
                    <a:pt x="23" y="50"/>
                    <a:pt x="26" y="5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Freeform: Shape 117"/>
            <p:cNvSpPr/>
            <p:nvPr/>
          </p:nvSpPr>
          <p:spPr>
            <a:xfrm rot="711000">
              <a:off x="9259560" y="3735360"/>
              <a:ext cx="289800" cy="289800"/>
            </a:xfrm>
            <a:custGeom>
              <a:gdLst>
                <a:gd name="textAreaLeft" fmla="*/ 0 w 289800"/>
                <a:gd name="textAreaRight" fmla="*/ 290160 w 289800"/>
                <a:gd name="textAreaTop" fmla="*/ 0 h 289800"/>
                <a:gd name="textAreaBottom" fmla="*/ 290160 h 289800"/>
              </a:gdLst>
              <a:rect l="textAreaLeft" t="textAreaTop" r="textAreaRight" b="textAreaBottom"/>
              <a:pathLst>
                <a:path w="186" h="186">
                  <a:moveTo>
                    <a:pt x="160" y="55"/>
                  </a:moveTo>
                  <a:cubicBezTo>
                    <a:pt x="160" y="13"/>
                    <a:pt x="160" y="13"/>
                    <a:pt x="160" y="13"/>
                  </a:cubicBezTo>
                  <a:cubicBezTo>
                    <a:pt x="160" y="6"/>
                    <a:pt x="155" y="0"/>
                    <a:pt x="148" y="0"/>
                  </a:cubicBezTo>
                  <a:cubicBezTo>
                    <a:pt x="141" y="0"/>
                    <a:pt x="135" y="6"/>
                    <a:pt x="135" y="13"/>
                  </a:cubicBezTo>
                  <a:cubicBezTo>
                    <a:pt x="135" y="16"/>
                    <a:pt x="135" y="16"/>
                    <a:pt x="135" y="16"/>
                  </a:cubicBezTo>
                  <a:cubicBezTo>
                    <a:pt x="70" y="35"/>
                    <a:pt x="70" y="35"/>
                    <a:pt x="70" y="35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4" y="42"/>
                    <a:pt x="0" y="46"/>
                    <a:pt x="0" y="51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0" y="114"/>
                    <a:pt x="4" y="118"/>
                    <a:pt x="8" y="118"/>
                  </a:cubicBezTo>
                  <a:cubicBezTo>
                    <a:pt x="37" y="121"/>
                    <a:pt x="37" y="121"/>
                    <a:pt x="37" y="121"/>
                  </a:cubicBezTo>
                  <a:cubicBezTo>
                    <a:pt x="51" y="182"/>
                    <a:pt x="51" y="182"/>
                    <a:pt x="51" y="182"/>
                  </a:cubicBezTo>
                  <a:cubicBezTo>
                    <a:pt x="51" y="182"/>
                    <a:pt x="51" y="182"/>
                    <a:pt x="51" y="182"/>
                  </a:cubicBezTo>
                  <a:cubicBezTo>
                    <a:pt x="51" y="184"/>
                    <a:pt x="53" y="186"/>
                    <a:pt x="55" y="186"/>
                  </a:cubicBezTo>
                  <a:cubicBezTo>
                    <a:pt x="89" y="186"/>
                    <a:pt x="89" y="186"/>
                    <a:pt x="89" y="186"/>
                  </a:cubicBezTo>
                  <a:cubicBezTo>
                    <a:pt x="91" y="186"/>
                    <a:pt x="93" y="184"/>
                    <a:pt x="93" y="182"/>
                  </a:cubicBezTo>
                  <a:cubicBezTo>
                    <a:pt x="93" y="181"/>
                    <a:pt x="93" y="181"/>
                    <a:pt x="93" y="181"/>
                  </a:cubicBezTo>
                  <a:cubicBezTo>
                    <a:pt x="93" y="181"/>
                    <a:pt x="93" y="181"/>
                    <a:pt x="93" y="181"/>
                  </a:cubicBezTo>
                  <a:cubicBezTo>
                    <a:pt x="81" y="128"/>
                    <a:pt x="81" y="128"/>
                    <a:pt x="81" y="128"/>
                  </a:cubicBezTo>
                  <a:cubicBezTo>
                    <a:pt x="135" y="145"/>
                    <a:pt x="135" y="145"/>
                    <a:pt x="135" y="145"/>
                  </a:cubicBezTo>
                  <a:cubicBezTo>
                    <a:pt x="135" y="148"/>
                    <a:pt x="135" y="148"/>
                    <a:pt x="135" y="148"/>
                  </a:cubicBezTo>
                  <a:cubicBezTo>
                    <a:pt x="135" y="155"/>
                    <a:pt x="141" y="160"/>
                    <a:pt x="148" y="160"/>
                  </a:cubicBezTo>
                  <a:cubicBezTo>
                    <a:pt x="155" y="160"/>
                    <a:pt x="160" y="155"/>
                    <a:pt x="160" y="148"/>
                  </a:cubicBezTo>
                  <a:cubicBezTo>
                    <a:pt x="160" y="106"/>
                    <a:pt x="160" y="106"/>
                    <a:pt x="160" y="106"/>
                  </a:cubicBezTo>
                  <a:cubicBezTo>
                    <a:pt x="174" y="106"/>
                    <a:pt x="186" y="94"/>
                    <a:pt x="186" y="80"/>
                  </a:cubicBezTo>
                  <a:cubicBezTo>
                    <a:pt x="186" y="66"/>
                    <a:pt x="174" y="55"/>
                    <a:pt x="160" y="55"/>
                  </a:cubicBezTo>
                  <a:close/>
                  <a:moveTo>
                    <a:pt x="8" y="110"/>
                  </a:moveTo>
                  <a:cubicBezTo>
                    <a:pt x="8" y="93"/>
                    <a:pt x="8" y="93"/>
                    <a:pt x="8" y="93"/>
                  </a:cubicBezTo>
                  <a:cubicBezTo>
                    <a:pt x="29" y="93"/>
                    <a:pt x="29" y="93"/>
                    <a:pt x="29" y="93"/>
                  </a:cubicBezTo>
                  <a:cubicBezTo>
                    <a:pt x="32" y="93"/>
                    <a:pt x="34" y="91"/>
                    <a:pt x="34" y="89"/>
                  </a:cubicBezTo>
                  <a:cubicBezTo>
                    <a:pt x="34" y="86"/>
                    <a:pt x="32" y="85"/>
                    <a:pt x="29" y="85"/>
                  </a:cubicBezTo>
                  <a:cubicBezTo>
                    <a:pt x="8" y="85"/>
                    <a:pt x="8" y="85"/>
                    <a:pt x="8" y="85"/>
                  </a:cubicBezTo>
                  <a:cubicBezTo>
                    <a:pt x="8" y="76"/>
                    <a:pt x="8" y="76"/>
                    <a:pt x="8" y="76"/>
                  </a:cubicBezTo>
                  <a:cubicBezTo>
                    <a:pt x="21" y="76"/>
                    <a:pt x="21" y="76"/>
                    <a:pt x="21" y="76"/>
                  </a:cubicBezTo>
                  <a:cubicBezTo>
                    <a:pt x="23" y="76"/>
                    <a:pt x="25" y="74"/>
                    <a:pt x="25" y="72"/>
                  </a:cubicBezTo>
                  <a:cubicBezTo>
                    <a:pt x="25" y="70"/>
                    <a:pt x="23" y="68"/>
                    <a:pt x="21" y="68"/>
                  </a:cubicBezTo>
                  <a:cubicBezTo>
                    <a:pt x="8" y="68"/>
                    <a:pt x="8" y="68"/>
                    <a:pt x="8" y="68"/>
                  </a:cubicBezTo>
                  <a:cubicBezTo>
                    <a:pt x="8" y="51"/>
                    <a:pt x="8" y="51"/>
                    <a:pt x="8" y="51"/>
                  </a:cubicBezTo>
                  <a:cubicBezTo>
                    <a:pt x="67" y="44"/>
                    <a:pt x="67" y="44"/>
                    <a:pt x="67" y="44"/>
                  </a:cubicBezTo>
                  <a:cubicBezTo>
                    <a:pt x="67" y="116"/>
                    <a:pt x="67" y="116"/>
                    <a:pt x="67" y="116"/>
                  </a:cubicBezTo>
                  <a:lnTo>
                    <a:pt x="8" y="110"/>
                  </a:lnTo>
                  <a:close/>
                  <a:moveTo>
                    <a:pt x="54" y="160"/>
                  </a:moveTo>
                  <a:cubicBezTo>
                    <a:pt x="46" y="122"/>
                    <a:pt x="46" y="122"/>
                    <a:pt x="46" y="122"/>
                  </a:cubicBezTo>
                  <a:cubicBezTo>
                    <a:pt x="70" y="125"/>
                    <a:pt x="70" y="125"/>
                    <a:pt x="70" y="125"/>
                  </a:cubicBezTo>
                  <a:cubicBezTo>
                    <a:pt x="72" y="126"/>
                    <a:pt x="72" y="126"/>
                    <a:pt x="72" y="126"/>
                  </a:cubicBezTo>
                  <a:cubicBezTo>
                    <a:pt x="80" y="160"/>
                    <a:pt x="80" y="160"/>
                    <a:pt x="80" y="160"/>
                  </a:cubicBezTo>
                  <a:lnTo>
                    <a:pt x="54" y="160"/>
                  </a:lnTo>
                  <a:close/>
                  <a:moveTo>
                    <a:pt x="81" y="169"/>
                  </a:moveTo>
                  <a:cubicBezTo>
                    <a:pt x="83" y="177"/>
                    <a:pt x="83" y="177"/>
                    <a:pt x="83" y="177"/>
                  </a:cubicBezTo>
                  <a:cubicBezTo>
                    <a:pt x="58" y="177"/>
                    <a:pt x="58" y="177"/>
                    <a:pt x="58" y="177"/>
                  </a:cubicBezTo>
                  <a:cubicBezTo>
                    <a:pt x="56" y="169"/>
                    <a:pt x="56" y="169"/>
                    <a:pt x="56" y="169"/>
                  </a:cubicBezTo>
                  <a:lnTo>
                    <a:pt x="81" y="169"/>
                  </a:lnTo>
                  <a:close/>
                  <a:moveTo>
                    <a:pt x="135" y="136"/>
                  </a:moveTo>
                  <a:cubicBezTo>
                    <a:pt x="76" y="118"/>
                    <a:pt x="76" y="118"/>
                    <a:pt x="76" y="118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135" y="25"/>
                    <a:pt x="135" y="25"/>
                    <a:pt x="135" y="25"/>
                  </a:cubicBezTo>
                  <a:lnTo>
                    <a:pt x="135" y="136"/>
                  </a:lnTo>
                  <a:close/>
                  <a:moveTo>
                    <a:pt x="152" y="148"/>
                  </a:moveTo>
                  <a:cubicBezTo>
                    <a:pt x="152" y="150"/>
                    <a:pt x="150" y="152"/>
                    <a:pt x="148" y="152"/>
                  </a:cubicBezTo>
                  <a:cubicBezTo>
                    <a:pt x="145" y="152"/>
                    <a:pt x="143" y="150"/>
                    <a:pt x="143" y="148"/>
                  </a:cubicBezTo>
                  <a:cubicBezTo>
                    <a:pt x="143" y="13"/>
                    <a:pt x="143" y="13"/>
                    <a:pt x="143" y="13"/>
                  </a:cubicBezTo>
                  <a:cubicBezTo>
                    <a:pt x="143" y="10"/>
                    <a:pt x="145" y="9"/>
                    <a:pt x="148" y="9"/>
                  </a:cubicBezTo>
                  <a:cubicBezTo>
                    <a:pt x="150" y="9"/>
                    <a:pt x="152" y="10"/>
                    <a:pt x="152" y="13"/>
                  </a:cubicBezTo>
                  <a:lnTo>
                    <a:pt x="152" y="148"/>
                  </a:lnTo>
                  <a:close/>
                  <a:moveTo>
                    <a:pt x="160" y="97"/>
                  </a:moveTo>
                  <a:cubicBezTo>
                    <a:pt x="160" y="63"/>
                    <a:pt x="160" y="63"/>
                    <a:pt x="160" y="63"/>
                  </a:cubicBezTo>
                  <a:cubicBezTo>
                    <a:pt x="170" y="63"/>
                    <a:pt x="177" y="71"/>
                    <a:pt x="177" y="80"/>
                  </a:cubicBezTo>
                  <a:cubicBezTo>
                    <a:pt x="177" y="90"/>
                    <a:pt x="170" y="97"/>
                    <a:pt x="160" y="97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Freeform: Shape 118"/>
            <p:cNvSpPr/>
            <p:nvPr/>
          </p:nvSpPr>
          <p:spPr>
            <a:xfrm rot="20513401">
              <a:off x="9111600" y="2647440"/>
              <a:ext cx="287280" cy="287280"/>
            </a:xfrm>
            <a:custGeom>
              <a:gdLst>
                <a:gd name="textAreaLeft" fmla="*/ 0 w 287280"/>
                <a:gd name="textAreaRight" fmla="*/ 287640 w 287280"/>
                <a:gd name="textAreaTop" fmla="*/ 0 h 287280"/>
                <a:gd name="textAreaBottom" fmla="*/ 287640 h 287280"/>
              </a:gdLst>
              <a:rect l="textAreaLeft" t="textAreaTop" r="textAreaRight" b="textAreaBottom"/>
              <a:pathLst>
                <a:path w="186" h="186">
                  <a:moveTo>
                    <a:pt x="140" y="68"/>
                  </a:moveTo>
                  <a:cubicBezTo>
                    <a:pt x="147" y="68"/>
                    <a:pt x="152" y="62"/>
                    <a:pt x="152" y="55"/>
                  </a:cubicBezTo>
                  <a:cubicBezTo>
                    <a:pt x="152" y="48"/>
                    <a:pt x="147" y="43"/>
                    <a:pt x="140" y="43"/>
                  </a:cubicBezTo>
                  <a:cubicBezTo>
                    <a:pt x="133" y="43"/>
                    <a:pt x="127" y="48"/>
                    <a:pt x="127" y="55"/>
                  </a:cubicBezTo>
                  <a:cubicBezTo>
                    <a:pt x="127" y="62"/>
                    <a:pt x="133" y="68"/>
                    <a:pt x="140" y="68"/>
                  </a:cubicBezTo>
                  <a:close/>
                  <a:moveTo>
                    <a:pt x="140" y="51"/>
                  </a:moveTo>
                  <a:cubicBezTo>
                    <a:pt x="142" y="51"/>
                    <a:pt x="144" y="53"/>
                    <a:pt x="144" y="55"/>
                  </a:cubicBezTo>
                  <a:cubicBezTo>
                    <a:pt x="144" y="58"/>
                    <a:pt x="142" y="60"/>
                    <a:pt x="140" y="60"/>
                  </a:cubicBezTo>
                  <a:cubicBezTo>
                    <a:pt x="137" y="60"/>
                    <a:pt x="135" y="58"/>
                    <a:pt x="135" y="55"/>
                  </a:cubicBezTo>
                  <a:cubicBezTo>
                    <a:pt x="135" y="53"/>
                    <a:pt x="137" y="51"/>
                    <a:pt x="140" y="51"/>
                  </a:cubicBezTo>
                  <a:close/>
                  <a:moveTo>
                    <a:pt x="178" y="9"/>
                  </a:moveTo>
                  <a:cubicBezTo>
                    <a:pt x="102" y="9"/>
                    <a:pt x="102" y="9"/>
                    <a:pt x="102" y="9"/>
                  </a:cubicBezTo>
                  <a:cubicBezTo>
                    <a:pt x="102" y="4"/>
                    <a:pt x="98" y="0"/>
                    <a:pt x="93" y="0"/>
                  </a:cubicBezTo>
                  <a:cubicBezTo>
                    <a:pt x="89" y="0"/>
                    <a:pt x="85" y="4"/>
                    <a:pt x="85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4" y="9"/>
                    <a:pt x="0" y="13"/>
                    <a:pt x="0" y="17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9" y="135"/>
                    <a:pt x="9" y="135"/>
                    <a:pt x="9" y="135"/>
                  </a:cubicBezTo>
                  <a:cubicBezTo>
                    <a:pt x="9" y="140"/>
                    <a:pt x="13" y="144"/>
                    <a:pt x="17" y="144"/>
                  </a:cubicBezTo>
                  <a:cubicBezTo>
                    <a:pt x="89" y="144"/>
                    <a:pt x="89" y="144"/>
                    <a:pt x="89" y="144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65" y="179"/>
                    <a:pt x="65" y="179"/>
                    <a:pt x="65" y="179"/>
                  </a:cubicBezTo>
                  <a:cubicBezTo>
                    <a:pt x="64" y="180"/>
                    <a:pt x="64" y="181"/>
                    <a:pt x="64" y="182"/>
                  </a:cubicBezTo>
                  <a:cubicBezTo>
                    <a:pt x="64" y="184"/>
                    <a:pt x="66" y="186"/>
                    <a:pt x="68" y="186"/>
                  </a:cubicBezTo>
                  <a:cubicBezTo>
                    <a:pt x="69" y="186"/>
                    <a:pt x="70" y="186"/>
                    <a:pt x="71" y="185"/>
                  </a:cubicBezTo>
                  <a:cubicBezTo>
                    <a:pt x="93" y="163"/>
                    <a:pt x="93" y="163"/>
                    <a:pt x="93" y="163"/>
                  </a:cubicBezTo>
                  <a:cubicBezTo>
                    <a:pt x="116" y="185"/>
                    <a:pt x="116" y="185"/>
                    <a:pt x="116" y="185"/>
                  </a:cubicBezTo>
                  <a:cubicBezTo>
                    <a:pt x="116" y="186"/>
                    <a:pt x="117" y="186"/>
                    <a:pt x="119" y="186"/>
                  </a:cubicBezTo>
                  <a:cubicBezTo>
                    <a:pt x="121" y="186"/>
                    <a:pt x="123" y="184"/>
                    <a:pt x="123" y="182"/>
                  </a:cubicBezTo>
                  <a:cubicBezTo>
                    <a:pt x="123" y="181"/>
                    <a:pt x="122" y="180"/>
                    <a:pt x="122" y="179"/>
                  </a:cubicBezTo>
                  <a:cubicBezTo>
                    <a:pt x="97" y="155"/>
                    <a:pt x="97" y="155"/>
                    <a:pt x="97" y="155"/>
                  </a:cubicBezTo>
                  <a:cubicBezTo>
                    <a:pt x="97" y="144"/>
                    <a:pt x="97" y="144"/>
                    <a:pt x="97" y="144"/>
                  </a:cubicBezTo>
                  <a:cubicBezTo>
                    <a:pt x="169" y="144"/>
                    <a:pt x="169" y="144"/>
                    <a:pt x="169" y="144"/>
                  </a:cubicBezTo>
                  <a:cubicBezTo>
                    <a:pt x="174" y="144"/>
                    <a:pt x="178" y="140"/>
                    <a:pt x="178" y="135"/>
                  </a:cubicBezTo>
                  <a:cubicBezTo>
                    <a:pt x="178" y="34"/>
                    <a:pt x="178" y="34"/>
                    <a:pt x="178" y="34"/>
                  </a:cubicBezTo>
                  <a:cubicBezTo>
                    <a:pt x="182" y="34"/>
                    <a:pt x="186" y="30"/>
                    <a:pt x="186" y="26"/>
                  </a:cubicBezTo>
                  <a:cubicBezTo>
                    <a:pt x="186" y="17"/>
                    <a:pt x="186" y="17"/>
                    <a:pt x="186" y="17"/>
                  </a:cubicBezTo>
                  <a:cubicBezTo>
                    <a:pt x="186" y="13"/>
                    <a:pt x="182" y="9"/>
                    <a:pt x="178" y="9"/>
                  </a:cubicBezTo>
                  <a:close/>
                  <a:moveTo>
                    <a:pt x="169" y="135"/>
                  </a:moveTo>
                  <a:cubicBezTo>
                    <a:pt x="17" y="135"/>
                    <a:pt x="17" y="135"/>
                    <a:pt x="17" y="135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69" y="34"/>
                    <a:pt x="169" y="34"/>
                    <a:pt x="169" y="34"/>
                  </a:cubicBezTo>
                  <a:lnTo>
                    <a:pt x="169" y="135"/>
                  </a:lnTo>
                  <a:close/>
                  <a:moveTo>
                    <a:pt x="178" y="26"/>
                  </a:moveTo>
                  <a:cubicBezTo>
                    <a:pt x="9" y="26"/>
                    <a:pt x="9" y="26"/>
                    <a:pt x="9" y="26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178" y="17"/>
                    <a:pt x="178" y="17"/>
                    <a:pt x="178" y="17"/>
                  </a:cubicBezTo>
                  <a:lnTo>
                    <a:pt x="178" y="26"/>
                  </a:lnTo>
                  <a:close/>
                  <a:moveTo>
                    <a:pt x="38" y="119"/>
                  </a:moveTo>
                  <a:cubicBezTo>
                    <a:pt x="148" y="119"/>
                    <a:pt x="148" y="119"/>
                    <a:pt x="148" y="119"/>
                  </a:cubicBezTo>
                  <a:cubicBezTo>
                    <a:pt x="150" y="119"/>
                    <a:pt x="152" y="117"/>
                    <a:pt x="152" y="114"/>
                  </a:cubicBezTo>
                  <a:cubicBezTo>
                    <a:pt x="152" y="113"/>
                    <a:pt x="152" y="113"/>
                    <a:pt x="151" y="112"/>
                  </a:cubicBezTo>
                  <a:cubicBezTo>
                    <a:pt x="151" y="112"/>
                    <a:pt x="151" y="112"/>
                    <a:pt x="151" y="112"/>
                  </a:cubicBezTo>
                  <a:cubicBezTo>
                    <a:pt x="126" y="78"/>
                    <a:pt x="126" y="78"/>
                    <a:pt x="126" y="78"/>
                  </a:cubicBezTo>
                  <a:cubicBezTo>
                    <a:pt x="126" y="78"/>
                    <a:pt x="126" y="78"/>
                    <a:pt x="126" y="78"/>
                  </a:cubicBezTo>
                  <a:cubicBezTo>
                    <a:pt x="125" y="77"/>
                    <a:pt x="124" y="76"/>
                    <a:pt x="123" y="76"/>
                  </a:cubicBezTo>
                  <a:cubicBezTo>
                    <a:pt x="122" y="76"/>
                    <a:pt x="121" y="77"/>
                    <a:pt x="120" y="78"/>
                  </a:cubicBezTo>
                  <a:cubicBezTo>
                    <a:pt x="106" y="92"/>
                    <a:pt x="106" y="92"/>
                    <a:pt x="106" y="92"/>
                  </a:cubicBezTo>
                  <a:cubicBezTo>
                    <a:pt x="75" y="61"/>
                    <a:pt x="75" y="61"/>
                    <a:pt x="75" y="61"/>
                  </a:cubicBezTo>
                  <a:cubicBezTo>
                    <a:pt x="74" y="60"/>
                    <a:pt x="73" y="60"/>
                    <a:pt x="72" y="60"/>
                  </a:cubicBezTo>
                  <a:cubicBezTo>
                    <a:pt x="71" y="60"/>
                    <a:pt x="69" y="60"/>
                    <a:pt x="69" y="61"/>
                  </a:cubicBezTo>
                  <a:cubicBezTo>
                    <a:pt x="69" y="61"/>
                    <a:pt x="69" y="61"/>
                    <a:pt x="69" y="61"/>
                  </a:cubicBezTo>
                  <a:cubicBezTo>
                    <a:pt x="35" y="112"/>
                    <a:pt x="35" y="112"/>
                    <a:pt x="35" y="112"/>
                  </a:cubicBezTo>
                  <a:cubicBezTo>
                    <a:pt x="35" y="112"/>
                    <a:pt x="35" y="112"/>
                    <a:pt x="35" y="112"/>
                  </a:cubicBezTo>
                  <a:cubicBezTo>
                    <a:pt x="34" y="113"/>
                    <a:pt x="34" y="114"/>
                    <a:pt x="34" y="114"/>
                  </a:cubicBezTo>
                  <a:cubicBezTo>
                    <a:pt x="34" y="117"/>
                    <a:pt x="36" y="119"/>
                    <a:pt x="38" y="119"/>
                  </a:cubicBezTo>
                  <a:close/>
                  <a:moveTo>
                    <a:pt x="73" y="70"/>
                  </a:moveTo>
                  <a:cubicBezTo>
                    <a:pt x="103" y="101"/>
                    <a:pt x="103" y="101"/>
                    <a:pt x="103" y="101"/>
                  </a:cubicBezTo>
                  <a:cubicBezTo>
                    <a:pt x="104" y="101"/>
                    <a:pt x="105" y="102"/>
                    <a:pt x="106" y="102"/>
                  </a:cubicBezTo>
                  <a:cubicBezTo>
                    <a:pt x="107" y="102"/>
                    <a:pt x="108" y="101"/>
                    <a:pt x="109" y="101"/>
                  </a:cubicBezTo>
                  <a:cubicBezTo>
                    <a:pt x="122" y="87"/>
                    <a:pt x="122" y="87"/>
                    <a:pt x="122" y="87"/>
                  </a:cubicBezTo>
                  <a:cubicBezTo>
                    <a:pt x="140" y="110"/>
                    <a:pt x="140" y="110"/>
                    <a:pt x="140" y="110"/>
                  </a:cubicBezTo>
                  <a:cubicBezTo>
                    <a:pt x="46" y="110"/>
                    <a:pt x="46" y="110"/>
                    <a:pt x="46" y="110"/>
                  </a:cubicBezTo>
                  <a:lnTo>
                    <a:pt x="73" y="7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Freeform: Shape 119"/>
            <p:cNvSpPr/>
            <p:nvPr/>
          </p:nvSpPr>
          <p:spPr>
            <a:xfrm rot="2178000">
              <a:off x="9753480" y="4874760"/>
              <a:ext cx="289800" cy="290520"/>
            </a:xfrm>
            <a:custGeom>
              <a:gdLst>
                <a:gd name="textAreaLeft" fmla="*/ 0 w 289800"/>
                <a:gd name="textAreaRight" fmla="*/ 290160 w 289800"/>
                <a:gd name="textAreaTop" fmla="*/ 0 h 290520"/>
                <a:gd name="textAreaBottom" fmla="*/ 290880 h 290520"/>
              </a:gdLst>
              <a:rect l="textAreaLeft" t="textAreaTop" r="textAreaRight" b="textAreaBottom"/>
              <a:pathLst>
                <a:path w="186" h="186">
                  <a:moveTo>
                    <a:pt x="118" y="76"/>
                  </a:moveTo>
                  <a:cubicBezTo>
                    <a:pt x="25" y="76"/>
                    <a:pt x="25" y="76"/>
                    <a:pt x="25" y="76"/>
                  </a:cubicBezTo>
                  <a:cubicBezTo>
                    <a:pt x="25" y="160"/>
                    <a:pt x="25" y="160"/>
                    <a:pt x="25" y="160"/>
                  </a:cubicBezTo>
                  <a:cubicBezTo>
                    <a:pt x="118" y="160"/>
                    <a:pt x="118" y="160"/>
                    <a:pt x="118" y="160"/>
                  </a:cubicBezTo>
                  <a:lnTo>
                    <a:pt x="118" y="76"/>
                  </a:lnTo>
                  <a:close/>
                  <a:moveTo>
                    <a:pt x="110" y="152"/>
                  </a:moveTo>
                  <a:cubicBezTo>
                    <a:pt x="34" y="152"/>
                    <a:pt x="34" y="152"/>
                    <a:pt x="34" y="152"/>
                  </a:cubicBezTo>
                  <a:cubicBezTo>
                    <a:pt x="34" y="84"/>
                    <a:pt x="34" y="84"/>
                    <a:pt x="34" y="84"/>
                  </a:cubicBezTo>
                  <a:cubicBezTo>
                    <a:pt x="110" y="84"/>
                    <a:pt x="110" y="84"/>
                    <a:pt x="110" y="84"/>
                  </a:cubicBezTo>
                  <a:lnTo>
                    <a:pt x="110" y="152"/>
                  </a:lnTo>
                  <a:close/>
                  <a:moveTo>
                    <a:pt x="160" y="76"/>
                  </a:moveTo>
                  <a:cubicBezTo>
                    <a:pt x="156" y="76"/>
                    <a:pt x="152" y="80"/>
                    <a:pt x="152" y="84"/>
                  </a:cubicBezTo>
                  <a:cubicBezTo>
                    <a:pt x="152" y="89"/>
                    <a:pt x="156" y="93"/>
                    <a:pt x="160" y="93"/>
                  </a:cubicBezTo>
                  <a:cubicBezTo>
                    <a:pt x="165" y="93"/>
                    <a:pt x="169" y="89"/>
                    <a:pt x="169" y="84"/>
                  </a:cubicBezTo>
                  <a:cubicBezTo>
                    <a:pt x="169" y="80"/>
                    <a:pt x="165" y="76"/>
                    <a:pt x="160" y="76"/>
                  </a:cubicBezTo>
                  <a:close/>
                  <a:moveTo>
                    <a:pt x="160" y="118"/>
                  </a:moveTo>
                  <a:cubicBezTo>
                    <a:pt x="158" y="118"/>
                    <a:pt x="156" y="120"/>
                    <a:pt x="156" y="122"/>
                  </a:cubicBezTo>
                  <a:cubicBezTo>
                    <a:pt x="156" y="125"/>
                    <a:pt x="158" y="127"/>
                    <a:pt x="160" y="127"/>
                  </a:cubicBezTo>
                  <a:cubicBezTo>
                    <a:pt x="163" y="127"/>
                    <a:pt x="165" y="125"/>
                    <a:pt x="165" y="122"/>
                  </a:cubicBezTo>
                  <a:cubicBezTo>
                    <a:pt x="165" y="120"/>
                    <a:pt x="163" y="118"/>
                    <a:pt x="160" y="118"/>
                  </a:cubicBezTo>
                  <a:close/>
                  <a:moveTo>
                    <a:pt x="169" y="51"/>
                  </a:moveTo>
                  <a:cubicBezTo>
                    <a:pt x="114" y="51"/>
                    <a:pt x="114" y="51"/>
                    <a:pt x="114" y="51"/>
                  </a:cubicBezTo>
                  <a:cubicBezTo>
                    <a:pt x="112" y="45"/>
                    <a:pt x="109" y="40"/>
                    <a:pt x="104" y="37"/>
                  </a:cubicBezTo>
                  <a:cubicBezTo>
                    <a:pt x="124" y="17"/>
                    <a:pt x="124" y="17"/>
                    <a:pt x="124" y="17"/>
                  </a:cubicBezTo>
                  <a:cubicBezTo>
                    <a:pt x="125" y="17"/>
                    <a:pt x="126" y="17"/>
                    <a:pt x="127" y="17"/>
                  </a:cubicBezTo>
                  <a:cubicBezTo>
                    <a:pt x="131" y="17"/>
                    <a:pt x="135" y="13"/>
                    <a:pt x="135" y="8"/>
                  </a:cubicBezTo>
                  <a:cubicBezTo>
                    <a:pt x="135" y="4"/>
                    <a:pt x="131" y="0"/>
                    <a:pt x="127" y="0"/>
                  </a:cubicBezTo>
                  <a:cubicBezTo>
                    <a:pt x="122" y="0"/>
                    <a:pt x="118" y="4"/>
                    <a:pt x="118" y="8"/>
                  </a:cubicBezTo>
                  <a:cubicBezTo>
                    <a:pt x="118" y="9"/>
                    <a:pt x="118" y="10"/>
                    <a:pt x="118" y="11"/>
                  </a:cubicBezTo>
                  <a:cubicBezTo>
                    <a:pt x="95" y="34"/>
                    <a:pt x="95" y="34"/>
                    <a:pt x="95" y="34"/>
                  </a:cubicBezTo>
                  <a:cubicBezTo>
                    <a:pt x="94" y="34"/>
                    <a:pt x="94" y="34"/>
                    <a:pt x="93" y="34"/>
                  </a:cubicBezTo>
                  <a:cubicBezTo>
                    <a:pt x="92" y="34"/>
                    <a:pt x="91" y="34"/>
                    <a:pt x="91" y="34"/>
                  </a:cubicBezTo>
                  <a:cubicBezTo>
                    <a:pt x="67" y="11"/>
                    <a:pt x="67" y="11"/>
                    <a:pt x="67" y="11"/>
                  </a:cubicBezTo>
                  <a:cubicBezTo>
                    <a:pt x="67" y="10"/>
                    <a:pt x="68" y="9"/>
                    <a:pt x="68" y="8"/>
                  </a:cubicBezTo>
                  <a:cubicBezTo>
                    <a:pt x="68" y="4"/>
                    <a:pt x="64" y="0"/>
                    <a:pt x="59" y="0"/>
                  </a:cubicBezTo>
                  <a:cubicBezTo>
                    <a:pt x="54" y="0"/>
                    <a:pt x="51" y="4"/>
                    <a:pt x="51" y="8"/>
                  </a:cubicBezTo>
                  <a:cubicBezTo>
                    <a:pt x="51" y="13"/>
                    <a:pt x="54" y="17"/>
                    <a:pt x="59" y="17"/>
                  </a:cubicBezTo>
                  <a:cubicBezTo>
                    <a:pt x="60" y="17"/>
                    <a:pt x="61" y="17"/>
                    <a:pt x="61" y="17"/>
                  </a:cubicBezTo>
                  <a:cubicBezTo>
                    <a:pt x="82" y="37"/>
                    <a:pt x="82" y="37"/>
                    <a:pt x="82" y="37"/>
                  </a:cubicBezTo>
                  <a:cubicBezTo>
                    <a:pt x="77" y="40"/>
                    <a:pt x="73" y="45"/>
                    <a:pt x="72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8" y="51"/>
                    <a:pt x="0" y="58"/>
                    <a:pt x="0" y="68"/>
                  </a:cubicBezTo>
                  <a:cubicBezTo>
                    <a:pt x="0" y="169"/>
                    <a:pt x="0" y="169"/>
                    <a:pt x="0" y="169"/>
                  </a:cubicBezTo>
                  <a:cubicBezTo>
                    <a:pt x="0" y="178"/>
                    <a:pt x="8" y="186"/>
                    <a:pt x="17" y="186"/>
                  </a:cubicBezTo>
                  <a:cubicBezTo>
                    <a:pt x="169" y="186"/>
                    <a:pt x="169" y="186"/>
                    <a:pt x="169" y="186"/>
                  </a:cubicBezTo>
                  <a:cubicBezTo>
                    <a:pt x="178" y="186"/>
                    <a:pt x="186" y="178"/>
                    <a:pt x="186" y="169"/>
                  </a:cubicBezTo>
                  <a:cubicBezTo>
                    <a:pt x="186" y="68"/>
                    <a:pt x="186" y="68"/>
                    <a:pt x="186" y="68"/>
                  </a:cubicBezTo>
                  <a:cubicBezTo>
                    <a:pt x="186" y="58"/>
                    <a:pt x="178" y="51"/>
                    <a:pt x="169" y="51"/>
                  </a:cubicBezTo>
                  <a:close/>
                  <a:moveTo>
                    <a:pt x="135" y="177"/>
                  </a:moveTo>
                  <a:cubicBezTo>
                    <a:pt x="17" y="177"/>
                    <a:pt x="17" y="177"/>
                    <a:pt x="17" y="177"/>
                  </a:cubicBezTo>
                  <a:cubicBezTo>
                    <a:pt x="12" y="177"/>
                    <a:pt x="8" y="173"/>
                    <a:pt x="8" y="169"/>
                  </a:cubicBezTo>
                  <a:cubicBezTo>
                    <a:pt x="8" y="68"/>
                    <a:pt x="8" y="68"/>
                    <a:pt x="8" y="68"/>
                  </a:cubicBezTo>
                  <a:cubicBezTo>
                    <a:pt x="8" y="63"/>
                    <a:pt x="12" y="59"/>
                    <a:pt x="17" y="59"/>
                  </a:cubicBezTo>
                  <a:cubicBezTo>
                    <a:pt x="135" y="59"/>
                    <a:pt x="135" y="59"/>
                    <a:pt x="135" y="59"/>
                  </a:cubicBezTo>
                  <a:lnTo>
                    <a:pt x="135" y="177"/>
                  </a:lnTo>
                  <a:close/>
                  <a:moveTo>
                    <a:pt x="177" y="169"/>
                  </a:moveTo>
                  <a:cubicBezTo>
                    <a:pt x="177" y="173"/>
                    <a:pt x="173" y="177"/>
                    <a:pt x="169" y="177"/>
                  </a:cubicBezTo>
                  <a:cubicBezTo>
                    <a:pt x="143" y="177"/>
                    <a:pt x="143" y="177"/>
                    <a:pt x="143" y="177"/>
                  </a:cubicBezTo>
                  <a:cubicBezTo>
                    <a:pt x="143" y="59"/>
                    <a:pt x="143" y="59"/>
                    <a:pt x="143" y="59"/>
                  </a:cubicBezTo>
                  <a:cubicBezTo>
                    <a:pt x="169" y="59"/>
                    <a:pt x="169" y="59"/>
                    <a:pt x="169" y="59"/>
                  </a:cubicBezTo>
                  <a:cubicBezTo>
                    <a:pt x="173" y="59"/>
                    <a:pt x="177" y="63"/>
                    <a:pt x="177" y="68"/>
                  </a:cubicBezTo>
                  <a:lnTo>
                    <a:pt x="177" y="169"/>
                  </a:lnTo>
                  <a:close/>
                  <a:moveTo>
                    <a:pt x="160" y="101"/>
                  </a:moveTo>
                  <a:cubicBezTo>
                    <a:pt x="158" y="101"/>
                    <a:pt x="156" y="103"/>
                    <a:pt x="156" y="106"/>
                  </a:cubicBezTo>
                  <a:cubicBezTo>
                    <a:pt x="156" y="108"/>
                    <a:pt x="158" y="110"/>
                    <a:pt x="160" y="110"/>
                  </a:cubicBezTo>
                  <a:cubicBezTo>
                    <a:pt x="163" y="110"/>
                    <a:pt x="165" y="108"/>
                    <a:pt x="165" y="106"/>
                  </a:cubicBezTo>
                  <a:cubicBezTo>
                    <a:pt x="165" y="103"/>
                    <a:pt x="163" y="101"/>
                    <a:pt x="160" y="10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Freeform: Shape 120"/>
            <p:cNvSpPr/>
            <p:nvPr/>
          </p:nvSpPr>
          <p:spPr>
            <a:xfrm rot="3670800">
              <a:off x="9397440" y="4375440"/>
              <a:ext cx="233280" cy="285120"/>
            </a:xfrm>
            <a:custGeom>
              <a:gdLst>
                <a:gd name="textAreaLeft" fmla="*/ 0 w 233280"/>
                <a:gd name="textAreaRight" fmla="*/ 233640 w 233280"/>
                <a:gd name="textAreaTop" fmla="*/ 0 h 285120"/>
                <a:gd name="textAreaBottom" fmla="*/ 285480 h 285120"/>
              </a:gdLst>
              <a:rect l="textAreaLeft" t="textAreaTop" r="textAreaRight" b="textAreaBottom"/>
              <a:pathLst>
                <a:path w="152" h="185">
                  <a:moveTo>
                    <a:pt x="76" y="101"/>
                  </a:moveTo>
                  <a:cubicBezTo>
                    <a:pt x="55" y="101"/>
                    <a:pt x="50" y="113"/>
                    <a:pt x="50" y="126"/>
                  </a:cubicBezTo>
                  <a:cubicBezTo>
                    <a:pt x="50" y="139"/>
                    <a:pt x="55" y="168"/>
                    <a:pt x="59" y="177"/>
                  </a:cubicBezTo>
                  <a:cubicBezTo>
                    <a:pt x="63" y="185"/>
                    <a:pt x="67" y="185"/>
                    <a:pt x="67" y="185"/>
                  </a:cubicBezTo>
                  <a:cubicBezTo>
                    <a:pt x="84" y="185"/>
                    <a:pt x="84" y="185"/>
                    <a:pt x="84" y="185"/>
                  </a:cubicBezTo>
                  <a:cubicBezTo>
                    <a:pt x="84" y="185"/>
                    <a:pt x="88" y="185"/>
                    <a:pt x="93" y="177"/>
                  </a:cubicBezTo>
                  <a:cubicBezTo>
                    <a:pt x="97" y="168"/>
                    <a:pt x="101" y="139"/>
                    <a:pt x="101" y="126"/>
                  </a:cubicBezTo>
                  <a:cubicBezTo>
                    <a:pt x="101" y="113"/>
                    <a:pt x="97" y="101"/>
                    <a:pt x="76" y="101"/>
                  </a:cubicBezTo>
                  <a:close/>
                  <a:moveTo>
                    <a:pt x="85" y="173"/>
                  </a:moveTo>
                  <a:cubicBezTo>
                    <a:pt x="84" y="175"/>
                    <a:pt x="83" y="176"/>
                    <a:pt x="83" y="177"/>
                  </a:cubicBezTo>
                  <a:cubicBezTo>
                    <a:pt x="69" y="177"/>
                    <a:pt x="69" y="177"/>
                    <a:pt x="69" y="177"/>
                  </a:cubicBezTo>
                  <a:cubicBezTo>
                    <a:pt x="68" y="176"/>
                    <a:pt x="68" y="175"/>
                    <a:pt x="66" y="173"/>
                  </a:cubicBezTo>
                  <a:cubicBezTo>
                    <a:pt x="63" y="167"/>
                    <a:pt x="59" y="139"/>
                    <a:pt x="59" y="126"/>
                  </a:cubicBezTo>
                  <a:cubicBezTo>
                    <a:pt x="59" y="114"/>
                    <a:pt x="63" y="109"/>
                    <a:pt x="76" y="109"/>
                  </a:cubicBezTo>
                  <a:cubicBezTo>
                    <a:pt x="88" y="109"/>
                    <a:pt x="93" y="114"/>
                    <a:pt x="93" y="126"/>
                  </a:cubicBezTo>
                  <a:cubicBezTo>
                    <a:pt x="93" y="139"/>
                    <a:pt x="88" y="167"/>
                    <a:pt x="85" y="173"/>
                  </a:cubicBezTo>
                  <a:close/>
                  <a:moveTo>
                    <a:pt x="76" y="0"/>
                  </a:moveTo>
                  <a:cubicBezTo>
                    <a:pt x="34" y="0"/>
                    <a:pt x="0" y="34"/>
                    <a:pt x="0" y="75"/>
                  </a:cubicBezTo>
                  <a:cubicBezTo>
                    <a:pt x="0" y="106"/>
                    <a:pt x="18" y="132"/>
                    <a:pt x="43" y="144"/>
                  </a:cubicBezTo>
                  <a:cubicBezTo>
                    <a:pt x="43" y="141"/>
                    <a:pt x="43" y="137"/>
                    <a:pt x="42" y="134"/>
                  </a:cubicBezTo>
                  <a:cubicBezTo>
                    <a:pt x="22" y="122"/>
                    <a:pt x="8" y="101"/>
                    <a:pt x="8" y="75"/>
                  </a:cubicBezTo>
                  <a:cubicBezTo>
                    <a:pt x="8" y="38"/>
                    <a:pt x="38" y="8"/>
                    <a:pt x="76" y="8"/>
                  </a:cubicBezTo>
                  <a:cubicBezTo>
                    <a:pt x="113" y="8"/>
                    <a:pt x="143" y="38"/>
                    <a:pt x="143" y="75"/>
                  </a:cubicBezTo>
                  <a:cubicBezTo>
                    <a:pt x="143" y="101"/>
                    <a:pt x="130" y="122"/>
                    <a:pt x="109" y="134"/>
                  </a:cubicBezTo>
                  <a:cubicBezTo>
                    <a:pt x="109" y="137"/>
                    <a:pt x="109" y="140"/>
                    <a:pt x="108" y="144"/>
                  </a:cubicBezTo>
                  <a:cubicBezTo>
                    <a:pt x="134" y="132"/>
                    <a:pt x="152" y="106"/>
                    <a:pt x="152" y="75"/>
                  </a:cubicBezTo>
                  <a:cubicBezTo>
                    <a:pt x="152" y="34"/>
                    <a:pt x="118" y="0"/>
                    <a:pt x="76" y="0"/>
                  </a:cubicBezTo>
                  <a:close/>
                  <a:moveTo>
                    <a:pt x="93" y="75"/>
                  </a:moveTo>
                  <a:cubicBezTo>
                    <a:pt x="93" y="66"/>
                    <a:pt x="85" y="59"/>
                    <a:pt x="76" y="59"/>
                  </a:cubicBezTo>
                  <a:cubicBezTo>
                    <a:pt x="66" y="59"/>
                    <a:pt x="59" y="66"/>
                    <a:pt x="59" y="75"/>
                  </a:cubicBezTo>
                  <a:cubicBezTo>
                    <a:pt x="59" y="85"/>
                    <a:pt x="66" y="92"/>
                    <a:pt x="76" y="92"/>
                  </a:cubicBezTo>
                  <a:cubicBezTo>
                    <a:pt x="85" y="92"/>
                    <a:pt x="93" y="85"/>
                    <a:pt x="93" y="75"/>
                  </a:cubicBezTo>
                  <a:close/>
                  <a:moveTo>
                    <a:pt x="67" y="75"/>
                  </a:moveTo>
                  <a:cubicBezTo>
                    <a:pt x="67" y="71"/>
                    <a:pt x="71" y="67"/>
                    <a:pt x="76" y="67"/>
                  </a:cubicBezTo>
                  <a:cubicBezTo>
                    <a:pt x="80" y="67"/>
                    <a:pt x="84" y="71"/>
                    <a:pt x="84" y="75"/>
                  </a:cubicBezTo>
                  <a:cubicBezTo>
                    <a:pt x="84" y="80"/>
                    <a:pt x="80" y="84"/>
                    <a:pt x="76" y="84"/>
                  </a:cubicBezTo>
                  <a:cubicBezTo>
                    <a:pt x="71" y="84"/>
                    <a:pt x="67" y="80"/>
                    <a:pt x="67" y="75"/>
                  </a:cubicBezTo>
                  <a:close/>
                  <a:moveTo>
                    <a:pt x="76" y="29"/>
                  </a:moveTo>
                  <a:cubicBezTo>
                    <a:pt x="50" y="29"/>
                    <a:pt x="29" y="50"/>
                    <a:pt x="29" y="75"/>
                  </a:cubicBezTo>
                  <a:cubicBezTo>
                    <a:pt x="29" y="89"/>
                    <a:pt x="35" y="102"/>
                    <a:pt x="45" y="110"/>
                  </a:cubicBezTo>
                  <a:cubicBezTo>
                    <a:pt x="46" y="107"/>
                    <a:pt x="47" y="105"/>
                    <a:pt x="49" y="103"/>
                  </a:cubicBezTo>
                  <a:cubicBezTo>
                    <a:pt x="42" y="96"/>
                    <a:pt x="38" y="86"/>
                    <a:pt x="38" y="75"/>
                  </a:cubicBezTo>
                  <a:cubicBezTo>
                    <a:pt x="38" y="55"/>
                    <a:pt x="55" y="38"/>
                    <a:pt x="76" y="38"/>
                  </a:cubicBezTo>
                  <a:cubicBezTo>
                    <a:pt x="97" y="38"/>
                    <a:pt x="114" y="55"/>
                    <a:pt x="114" y="75"/>
                  </a:cubicBezTo>
                  <a:cubicBezTo>
                    <a:pt x="114" y="86"/>
                    <a:pt x="109" y="96"/>
                    <a:pt x="102" y="103"/>
                  </a:cubicBezTo>
                  <a:cubicBezTo>
                    <a:pt x="104" y="105"/>
                    <a:pt x="105" y="108"/>
                    <a:pt x="106" y="110"/>
                  </a:cubicBezTo>
                  <a:cubicBezTo>
                    <a:pt x="116" y="102"/>
                    <a:pt x="122" y="89"/>
                    <a:pt x="122" y="75"/>
                  </a:cubicBezTo>
                  <a:cubicBezTo>
                    <a:pt x="122" y="50"/>
                    <a:pt x="101" y="29"/>
                    <a:pt x="76" y="29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Freeform: Shape 121"/>
            <p:cNvSpPr/>
            <p:nvPr/>
          </p:nvSpPr>
          <p:spPr>
            <a:xfrm rot="20473801">
              <a:off x="9597600" y="4023000"/>
              <a:ext cx="287640" cy="169560"/>
            </a:xfrm>
            <a:custGeom>
              <a:gdLst>
                <a:gd name="textAreaLeft" fmla="*/ 0 w 287640"/>
                <a:gd name="textAreaRight" fmla="*/ 288000 w 287640"/>
                <a:gd name="textAreaTop" fmla="*/ 0 h 169560"/>
                <a:gd name="textAreaBottom" fmla="*/ 169920 h 169560"/>
              </a:gdLst>
              <a:rect l="textAreaLeft" t="textAreaTop" r="textAreaRight" b="textAreaBottom"/>
              <a:pathLst>
                <a:path w="186" h="110">
                  <a:moveTo>
                    <a:pt x="160" y="43"/>
                  </a:moveTo>
                  <a:cubicBezTo>
                    <a:pt x="160" y="43"/>
                    <a:pt x="161" y="43"/>
                    <a:pt x="161" y="42"/>
                  </a:cubicBezTo>
                  <a:cubicBezTo>
                    <a:pt x="161" y="28"/>
                    <a:pt x="149" y="17"/>
                    <a:pt x="135" y="17"/>
                  </a:cubicBezTo>
                  <a:cubicBezTo>
                    <a:pt x="129" y="17"/>
                    <a:pt x="123" y="19"/>
                    <a:pt x="119" y="23"/>
                  </a:cubicBezTo>
                  <a:cubicBezTo>
                    <a:pt x="110" y="9"/>
                    <a:pt x="94" y="0"/>
                    <a:pt x="76" y="0"/>
                  </a:cubicBezTo>
                  <a:cubicBezTo>
                    <a:pt x="51" y="0"/>
                    <a:pt x="30" y="19"/>
                    <a:pt x="26" y="43"/>
                  </a:cubicBezTo>
                  <a:cubicBezTo>
                    <a:pt x="11" y="47"/>
                    <a:pt x="0" y="60"/>
                    <a:pt x="0" y="76"/>
                  </a:cubicBezTo>
                  <a:cubicBezTo>
                    <a:pt x="0" y="95"/>
                    <a:pt x="15" y="110"/>
                    <a:pt x="34" y="110"/>
                  </a:cubicBezTo>
                  <a:cubicBezTo>
                    <a:pt x="152" y="110"/>
                    <a:pt x="152" y="110"/>
                    <a:pt x="152" y="110"/>
                  </a:cubicBezTo>
                  <a:cubicBezTo>
                    <a:pt x="171" y="110"/>
                    <a:pt x="186" y="95"/>
                    <a:pt x="186" y="76"/>
                  </a:cubicBezTo>
                  <a:cubicBezTo>
                    <a:pt x="186" y="60"/>
                    <a:pt x="175" y="47"/>
                    <a:pt x="160" y="43"/>
                  </a:cubicBezTo>
                  <a:close/>
                  <a:moveTo>
                    <a:pt x="152" y="101"/>
                  </a:moveTo>
                  <a:cubicBezTo>
                    <a:pt x="34" y="101"/>
                    <a:pt x="34" y="101"/>
                    <a:pt x="34" y="101"/>
                  </a:cubicBezTo>
                  <a:cubicBezTo>
                    <a:pt x="20" y="101"/>
                    <a:pt x="9" y="90"/>
                    <a:pt x="9" y="76"/>
                  </a:cubicBezTo>
                  <a:cubicBezTo>
                    <a:pt x="9" y="64"/>
                    <a:pt x="17" y="54"/>
                    <a:pt x="28" y="51"/>
                  </a:cubicBezTo>
                  <a:cubicBezTo>
                    <a:pt x="31" y="51"/>
                    <a:pt x="34" y="48"/>
                    <a:pt x="34" y="44"/>
                  </a:cubicBezTo>
                  <a:cubicBezTo>
                    <a:pt x="38" y="24"/>
                    <a:pt x="55" y="8"/>
                    <a:pt x="76" y="8"/>
                  </a:cubicBezTo>
                  <a:cubicBezTo>
                    <a:pt x="90" y="8"/>
                    <a:pt x="104" y="16"/>
                    <a:pt x="111" y="28"/>
                  </a:cubicBezTo>
                  <a:cubicBezTo>
                    <a:pt x="113" y="30"/>
                    <a:pt x="115" y="31"/>
                    <a:pt x="117" y="32"/>
                  </a:cubicBezTo>
                  <a:cubicBezTo>
                    <a:pt x="118" y="32"/>
                    <a:pt x="118" y="32"/>
                    <a:pt x="119" y="32"/>
                  </a:cubicBezTo>
                  <a:cubicBezTo>
                    <a:pt x="121" y="32"/>
                    <a:pt x="123" y="31"/>
                    <a:pt x="124" y="29"/>
                  </a:cubicBezTo>
                  <a:cubicBezTo>
                    <a:pt x="127" y="27"/>
                    <a:pt x="131" y="25"/>
                    <a:pt x="135" y="25"/>
                  </a:cubicBezTo>
                  <a:cubicBezTo>
                    <a:pt x="145" y="25"/>
                    <a:pt x="152" y="33"/>
                    <a:pt x="152" y="42"/>
                  </a:cubicBezTo>
                  <a:cubicBezTo>
                    <a:pt x="152" y="43"/>
                    <a:pt x="152" y="43"/>
                    <a:pt x="152" y="43"/>
                  </a:cubicBezTo>
                  <a:cubicBezTo>
                    <a:pt x="152" y="47"/>
                    <a:pt x="154" y="50"/>
                    <a:pt x="158" y="51"/>
                  </a:cubicBezTo>
                  <a:cubicBezTo>
                    <a:pt x="170" y="54"/>
                    <a:pt x="177" y="64"/>
                    <a:pt x="177" y="76"/>
                  </a:cubicBezTo>
                  <a:cubicBezTo>
                    <a:pt x="177" y="90"/>
                    <a:pt x="166" y="101"/>
                    <a:pt x="152" y="10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Freeform: Shape 122"/>
            <p:cNvSpPr/>
            <p:nvPr/>
          </p:nvSpPr>
          <p:spPr>
            <a:xfrm>
              <a:off x="9349560" y="2199960"/>
              <a:ext cx="290520" cy="262440"/>
            </a:xfrm>
            <a:custGeom>
              <a:gdLst>
                <a:gd name="textAreaLeft" fmla="*/ 0 w 290520"/>
                <a:gd name="textAreaRight" fmla="*/ 290880 w 29052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186" h="168">
                  <a:moveTo>
                    <a:pt x="169" y="59"/>
                  </a:moveTo>
                  <a:cubicBezTo>
                    <a:pt x="169" y="12"/>
                    <a:pt x="169" y="12"/>
                    <a:pt x="169" y="12"/>
                  </a:cubicBezTo>
                  <a:cubicBezTo>
                    <a:pt x="169" y="5"/>
                    <a:pt x="163" y="0"/>
                    <a:pt x="156" y="0"/>
                  </a:cubicBezTo>
                  <a:cubicBezTo>
                    <a:pt x="149" y="0"/>
                    <a:pt x="144" y="5"/>
                    <a:pt x="144" y="12"/>
                  </a:cubicBezTo>
                  <a:cubicBezTo>
                    <a:pt x="144" y="16"/>
                    <a:pt x="144" y="16"/>
                    <a:pt x="144" y="16"/>
                  </a:cubicBezTo>
                  <a:cubicBezTo>
                    <a:pt x="21" y="55"/>
                    <a:pt x="21" y="55"/>
                    <a:pt x="21" y="55"/>
                  </a:cubicBezTo>
                  <a:cubicBezTo>
                    <a:pt x="20" y="55"/>
                    <a:pt x="19" y="54"/>
                    <a:pt x="17" y="54"/>
                  </a:cubicBezTo>
                  <a:cubicBezTo>
                    <a:pt x="9" y="54"/>
                    <a:pt x="9" y="54"/>
                    <a:pt x="9" y="54"/>
                  </a:cubicBezTo>
                  <a:cubicBezTo>
                    <a:pt x="4" y="54"/>
                    <a:pt x="0" y="58"/>
                    <a:pt x="0" y="63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10"/>
                    <a:pt x="4" y="113"/>
                    <a:pt x="9" y="113"/>
                  </a:cubicBezTo>
                  <a:cubicBezTo>
                    <a:pt x="17" y="113"/>
                    <a:pt x="17" y="113"/>
                    <a:pt x="17" y="113"/>
                  </a:cubicBezTo>
                  <a:cubicBezTo>
                    <a:pt x="19" y="113"/>
                    <a:pt x="20" y="113"/>
                    <a:pt x="21" y="113"/>
                  </a:cubicBezTo>
                  <a:cubicBezTo>
                    <a:pt x="41" y="119"/>
                    <a:pt x="41" y="119"/>
                    <a:pt x="41" y="119"/>
                  </a:cubicBezTo>
                  <a:cubicBezTo>
                    <a:pt x="39" y="124"/>
                    <a:pt x="39" y="124"/>
                    <a:pt x="39" y="124"/>
                  </a:cubicBezTo>
                  <a:cubicBezTo>
                    <a:pt x="36" y="133"/>
                    <a:pt x="41" y="142"/>
                    <a:pt x="50" y="145"/>
                  </a:cubicBezTo>
                  <a:cubicBezTo>
                    <a:pt x="94" y="159"/>
                    <a:pt x="94" y="159"/>
                    <a:pt x="94" y="159"/>
                  </a:cubicBezTo>
                  <a:cubicBezTo>
                    <a:pt x="103" y="162"/>
                    <a:pt x="113" y="157"/>
                    <a:pt x="116" y="148"/>
                  </a:cubicBezTo>
                  <a:cubicBezTo>
                    <a:pt x="117" y="144"/>
                    <a:pt x="117" y="144"/>
                    <a:pt x="117" y="144"/>
                  </a:cubicBezTo>
                  <a:cubicBezTo>
                    <a:pt x="144" y="152"/>
                    <a:pt x="144" y="152"/>
                    <a:pt x="144" y="152"/>
                  </a:cubicBezTo>
                  <a:cubicBezTo>
                    <a:pt x="144" y="156"/>
                    <a:pt x="144" y="156"/>
                    <a:pt x="144" y="156"/>
                  </a:cubicBezTo>
                  <a:cubicBezTo>
                    <a:pt x="144" y="163"/>
                    <a:pt x="149" y="168"/>
                    <a:pt x="156" y="168"/>
                  </a:cubicBezTo>
                  <a:cubicBezTo>
                    <a:pt x="163" y="168"/>
                    <a:pt x="169" y="163"/>
                    <a:pt x="169" y="156"/>
                  </a:cubicBezTo>
                  <a:cubicBezTo>
                    <a:pt x="169" y="109"/>
                    <a:pt x="169" y="109"/>
                    <a:pt x="169" y="109"/>
                  </a:cubicBezTo>
                  <a:cubicBezTo>
                    <a:pt x="178" y="109"/>
                    <a:pt x="186" y="102"/>
                    <a:pt x="186" y="92"/>
                  </a:cubicBezTo>
                  <a:cubicBezTo>
                    <a:pt x="186" y="76"/>
                    <a:pt x="186" y="76"/>
                    <a:pt x="186" y="76"/>
                  </a:cubicBezTo>
                  <a:cubicBezTo>
                    <a:pt x="186" y="66"/>
                    <a:pt x="178" y="59"/>
                    <a:pt x="169" y="59"/>
                  </a:cubicBezTo>
                  <a:close/>
                  <a:moveTo>
                    <a:pt x="17" y="105"/>
                  </a:moveTo>
                  <a:cubicBezTo>
                    <a:pt x="9" y="105"/>
                    <a:pt x="9" y="105"/>
                    <a:pt x="9" y="105"/>
                  </a:cubicBezTo>
                  <a:cubicBezTo>
                    <a:pt x="9" y="63"/>
                    <a:pt x="9" y="63"/>
                    <a:pt x="9" y="63"/>
                  </a:cubicBezTo>
                  <a:cubicBezTo>
                    <a:pt x="17" y="63"/>
                    <a:pt x="17" y="63"/>
                    <a:pt x="17" y="63"/>
                  </a:cubicBezTo>
                  <a:lnTo>
                    <a:pt x="17" y="105"/>
                  </a:lnTo>
                  <a:close/>
                  <a:moveTo>
                    <a:pt x="108" y="146"/>
                  </a:moveTo>
                  <a:cubicBezTo>
                    <a:pt x="106" y="150"/>
                    <a:pt x="101" y="153"/>
                    <a:pt x="97" y="151"/>
                  </a:cubicBezTo>
                  <a:cubicBezTo>
                    <a:pt x="53" y="137"/>
                    <a:pt x="53" y="137"/>
                    <a:pt x="53" y="137"/>
                  </a:cubicBezTo>
                  <a:cubicBezTo>
                    <a:pt x="48" y="136"/>
                    <a:pt x="46" y="131"/>
                    <a:pt x="47" y="127"/>
                  </a:cubicBezTo>
                  <a:cubicBezTo>
                    <a:pt x="49" y="122"/>
                    <a:pt x="49" y="122"/>
                    <a:pt x="49" y="122"/>
                  </a:cubicBezTo>
                  <a:cubicBezTo>
                    <a:pt x="109" y="141"/>
                    <a:pt x="109" y="141"/>
                    <a:pt x="109" y="141"/>
                  </a:cubicBezTo>
                  <a:lnTo>
                    <a:pt x="108" y="146"/>
                  </a:lnTo>
                  <a:close/>
                  <a:moveTo>
                    <a:pt x="144" y="143"/>
                  </a:moveTo>
                  <a:cubicBezTo>
                    <a:pt x="26" y="105"/>
                    <a:pt x="26" y="105"/>
                    <a:pt x="26" y="105"/>
                  </a:cubicBezTo>
                  <a:cubicBezTo>
                    <a:pt x="26" y="105"/>
                    <a:pt x="26" y="105"/>
                    <a:pt x="26" y="105"/>
                  </a:cubicBezTo>
                  <a:cubicBezTo>
                    <a:pt x="26" y="63"/>
                    <a:pt x="26" y="63"/>
                    <a:pt x="26" y="63"/>
                  </a:cubicBezTo>
                  <a:cubicBezTo>
                    <a:pt x="26" y="63"/>
                    <a:pt x="26" y="63"/>
                    <a:pt x="26" y="63"/>
                  </a:cubicBezTo>
                  <a:cubicBezTo>
                    <a:pt x="144" y="25"/>
                    <a:pt x="144" y="25"/>
                    <a:pt x="144" y="25"/>
                  </a:cubicBezTo>
                  <a:lnTo>
                    <a:pt x="144" y="143"/>
                  </a:lnTo>
                  <a:close/>
                  <a:moveTo>
                    <a:pt x="161" y="156"/>
                  </a:moveTo>
                  <a:cubicBezTo>
                    <a:pt x="161" y="158"/>
                    <a:pt x="159" y="160"/>
                    <a:pt x="156" y="160"/>
                  </a:cubicBezTo>
                  <a:cubicBezTo>
                    <a:pt x="154" y="160"/>
                    <a:pt x="152" y="158"/>
                    <a:pt x="152" y="156"/>
                  </a:cubicBezTo>
                  <a:cubicBezTo>
                    <a:pt x="152" y="12"/>
                    <a:pt x="152" y="12"/>
                    <a:pt x="152" y="12"/>
                  </a:cubicBezTo>
                  <a:cubicBezTo>
                    <a:pt x="152" y="10"/>
                    <a:pt x="154" y="8"/>
                    <a:pt x="156" y="8"/>
                  </a:cubicBezTo>
                  <a:cubicBezTo>
                    <a:pt x="159" y="8"/>
                    <a:pt x="161" y="10"/>
                    <a:pt x="161" y="12"/>
                  </a:cubicBezTo>
                  <a:lnTo>
                    <a:pt x="161" y="156"/>
                  </a:lnTo>
                  <a:close/>
                  <a:moveTo>
                    <a:pt x="177" y="92"/>
                  </a:moveTo>
                  <a:cubicBezTo>
                    <a:pt x="177" y="97"/>
                    <a:pt x="174" y="101"/>
                    <a:pt x="169" y="101"/>
                  </a:cubicBezTo>
                  <a:cubicBezTo>
                    <a:pt x="169" y="67"/>
                    <a:pt x="169" y="67"/>
                    <a:pt x="169" y="67"/>
                  </a:cubicBezTo>
                  <a:cubicBezTo>
                    <a:pt x="174" y="67"/>
                    <a:pt x="177" y="71"/>
                    <a:pt x="177" y="76"/>
                  </a:cubicBezTo>
                  <a:lnTo>
                    <a:pt x="177" y="92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Freeform: Shape 123"/>
            <p:cNvSpPr/>
            <p:nvPr/>
          </p:nvSpPr>
          <p:spPr>
            <a:xfrm rot="1779000">
              <a:off x="9336240" y="3306600"/>
              <a:ext cx="293040" cy="285480"/>
            </a:xfrm>
            <a:custGeom>
              <a:gdLst>
                <a:gd name="textAreaLeft" fmla="*/ 0 w 293040"/>
                <a:gd name="textAreaRight" fmla="*/ 293400 w 29304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90" h="185">
                  <a:moveTo>
                    <a:pt x="32" y="104"/>
                  </a:moveTo>
                  <a:cubicBezTo>
                    <a:pt x="0" y="185"/>
                    <a:pt x="0" y="185"/>
                    <a:pt x="0" y="185"/>
                  </a:cubicBezTo>
                  <a:cubicBezTo>
                    <a:pt x="82" y="153"/>
                    <a:pt x="82" y="153"/>
                    <a:pt x="82" y="153"/>
                  </a:cubicBezTo>
                  <a:cubicBezTo>
                    <a:pt x="80" y="153"/>
                    <a:pt x="79" y="153"/>
                    <a:pt x="77" y="153"/>
                  </a:cubicBezTo>
                  <a:cubicBezTo>
                    <a:pt x="52" y="153"/>
                    <a:pt x="29" y="129"/>
                    <a:pt x="32" y="104"/>
                  </a:cubicBezTo>
                  <a:close/>
                  <a:moveTo>
                    <a:pt x="15" y="170"/>
                  </a:moveTo>
                  <a:cubicBezTo>
                    <a:pt x="30" y="132"/>
                    <a:pt x="30" y="132"/>
                    <a:pt x="30" y="132"/>
                  </a:cubicBezTo>
                  <a:cubicBezTo>
                    <a:pt x="32" y="136"/>
                    <a:pt x="35" y="140"/>
                    <a:pt x="38" y="143"/>
                  </a:cubicBezTo>
                  <a:cubicBezTo>
                    <a:pt x="42" y="148"/>
                    <a:pt x="47" y="152"/>
                    <a:pt x="53" y="155"/>
                  </a:cubicBezTo>
                  <a:lnTo>
                    <a:pt x="15" y="170"/>
                  </a:lnTo>
                  <a:close/>
                  <a:moveTo>
                    <a:pt x="113" y="101"/>
                  </a:moveTo>
                  <a:cubicBezTo>
                    <a:pt x="116" y="101"/>
                    <a:pt x="118" y="99"/>
                    <a:pt x="118" y="97"/>
                  </a:cubicBezTo>
                  <a:cubicBezTo>
                    <a:pt x="118" y="95"/>
                    <a:pt x="116" y="93"/>
                    <a:pt x="113" y="93"/>
                  </a:cubicBezTo>
                  <a:cubicBezTo>
                    <a:pt x="111" y="93"/>
                    <a:pt x="109" y="95"/>
                    <a:pt x="109" y="97"/>
                  </a:cubicBezTo>
                  <a:cubicBezTo>
                    <a:pt x="109" y="99"/>
                    <a:pt x="111" y="101"/>
                    <a:pt x="113" y="101"/>
                  </a:cubicBezTo>
                  <a:close/>
                  <a:moveTo>
                    <a:pt x="184" y="1"/>
                  </a:moveTo>
                  <a:cubicBezTo>
                    <a:pt x="183" y="0"/>
                    <a:pt x="180" y="0"/>
                    <a:pt x="177" y="0"/>
                  </a:cubicBezTo>
                  <a:cubicBezTo>
                    <a:pt x="159" y="0"/>
                    <a:pt x="113" y="13"/>
                    <a:pt x="88" y="38"/>
                  </a:cubicBezTo>
                  <a:cubicBezTo>
                    <a:pt x="82" y="44"/>
                    <a:pt x="62" y="62"/>
                    <a:pt x="58" y="68"/>
                  </a:cubicBezTo>
                  <a:cubicBezTo>
                    <a:pt x="43" y="72"/>
                    <a:pt x="22" y="80"/>
                    <a:pt x="10" y="91"/>
                  </a:cubicBezTo>
                  <a:cubicBezTo>
                    <a:pt x="10" y="91"/>
                    <a:pt x="25" y="91"/>
                    <a:pt x="42" y="103"/>
                  </a:cubicBezTo>
                  <a:cubicBezTo>
                    <a:pt x="40" y="113"/>
                    <a:pt x="43" y="124"/>
                    <a:pt x="52" y="133"/>
                  </a:cubicBezTo>
                  <a:cubicBezTo>
                    <a:pt x="59" y="140"/>
                    <a:pt x="67" y="144"/>
                    <a:pt x="75" y="144"/>
                  </a:cubicBezTo>
                  <a:cubicBezTo>
                    <a:pt x="78" y="144"/>
                    <a:pt x="80" y="143"/>
                    <a:pt x="82" y="143"/>
                  </a:cubicBezTo>
                  <a:cubicBezTo>
                    <a:pt x="94" y="160"/>
                    <a:pt x="94" y="175"/>
                    <a:pt x="94" y="175"/>
                  </a:cubicBezTo>
                  <a:cubicBezTo>
                    <a:pt x="105" y="163"/>
                    <a:pt x="113" y="142"/>
                    <a:pt x="117" y="127"/>
                  </a:cubicBezTo>
                  <a:cubicBezTo>
                    <a:pt x="124" y="123"/>
                    <a:pt x="141" y="103"/>
                    <a:pt x="147" y="97"/>
                  </a:cubicBezTo>
                  <a:cubicBezTo>
                    <a:pt x="177" y="68"/>
                    <a:pt x="190" y="7"/>
                    <a:pt x="184" y="1"/>
                  </a:cubicBezTo>
                  <a:close/>
                  <a:moveTo>
                    <a:pt x="109" y="125"/>
                  </a:moveTo>
                  <a:cubicBezTo>
                    <a:pt x="106" y="136"/>
                    <a:pt x="102" y="147"/>
                    <a:pt x="98" y="155"/>
                  </a:cubicBezTo>
                  <a:cubicBezTo>
                    <a:pt x="96" y="150"/>
                    <a:pt x="93" y="144"/>
                    <a:pt x="89" y="138"/>
                  </a:cubicBezTo>
                  <a:cubicBezTo>
                    <a:pt x="88" y="136"/>
                    <a:pt x="85" y="134"/>
                    <a:pt x="82" y="134"/>
                  </a:cubicBezTo>
                  <a:cubicBezTo>
                    <a:pt x="82" y="134"/>
                    <a:pt x="81" y="134"/>
                    <a:pt x="80" y="135"/>
                  </a:cubicBezTo>
                  <a:cubicBezTo>
                    <a:pt x="79" y="135"/>
                    <a:pt x="77" y="135"/>
                    <a:pt x="75" y="135"/>
                  </a:cubicBezTo>
                  <a:cubicBezTo>
                    <a:pt x="69" y="135"/>
                    <a:pt x="63" y="132"/>
                    <a:pt x="58" y="127"/>
                  </a:cubicBezTo>
                  <a:cubicBezTo>
                    <a:pt x="51" y="121"/>
                    <a:pt x="48" y="113"/>
                    <a:pt x="50" y="105"/>
                  </a:cubicBezTo>
                  <a:cubicBezTo>
                    <a:pt x="51" y="101"/>
                    <a:pt x="50" y="98"/>
                    <a:pt x="47" y="96"/>
                  </a:cubicBezTo>
                  <a:cubicBezTo>
                    <a:pt x="41" y="92"/>
                    <a:pt x="35" y="89"/>
                    <a:pt x="30" y="87"/>
                  </a:cubicBezTo>
                  <a:cubicBezTo>
                    <a:pt x="38" y="83"/>
                    <a:pt x="49" y="79"/>
                    <a:pt x="60" y="76"/>
                  </a:cubicBezTo>
                  <a:cubicBezTo>
                    <a:pt x="60" y="76"/>
                    <a:pt x="60" y="76"/>
                    <a:pt x="61" y="75"/>
                  </a:cubicBezTo>
                  <a:cubicBezTo>
                    <a:pt x="110" y="124"/>
                    <a:pt x="110" y="124"/>
                    <a:pt x="110" y="124"/>
                  </a:cubicBezTo>
                  <a:cubicBezTo>
                    <a:pt x="110" y="125"/>
                    <a:pt x="109" y="125"/>
                    <a:pt x="109" y="125"/>
                  </a:cubicBezTo>
                  <a:close/>
                  <a:moveTo>
                    <a:pt x="141" y="91"/>
                  </a:moveTo>
                  <a:cubicBezTo>
                    <a:pt x="140" y="93"/>
                    <a:pt x="137" y="96"/>
                    <a:pt x="134" y="99"/>
                  </a:cubicBezTo>
                  <a:cubicBezTo>
                    <a:pt x="129" y="105"/>
                    <a:pt x="120" y="113"/>
                    <a:pt x="115" y="118"/>
                  </a:cubicBezTo>
                  <a:cubicBezTo>
                    <a:pt x="67" y="70"/>
                    <a:pt x="67" y="70"/>
                    <a:pt x="67" y="70"/>
                  </a:cubicBezTo>
                  <a:cubicBezTo>
                    <a:pt x="72" y="65"/>
                    <a:pt x="80" y="56"/>
                    <a:pt x="86" y="51"/>
                  </a:cubicBezTo>
                  <a:cubicBezTo>
                    <a:pt x="89" y="48"/>
                    <a:pt x="92" y="45"/>
                    <a:pt x="94" y="44"/>
                  </a:cubicBezTo>
                  <a:cubicBezTo>
                    <a:pt x="116" y="21"/>
                    <a:pt x="160" y="8"/>
                    <a:pt x="177" y="8"/>
                  </a:cubicBezTo>
                  <a:cubicBezTo>
                    <a:pt x="177" y="22"/>
                    <a:pt x="165" y="68"/>
                    <a:pt x="141" y="91"/>
                  </a:cubicBezTo>
                  <a:close/>
                  <a:moveTo>
                    <a:pt x="88" y="67"/>
                  </a:moveTo>
                  <a:cubicBezTo>
                    <a:pt x="86" y="67"/>
                    <a:pt x="84" y="69"/>
                    <a:pt x="84" y="72"/>
                  </a:cubicBezTo>
                  <a:cubicBezTo>
                    <a:pt x="84" y="74"/>
                    <a:pt x="86" y="76"/>
                    <a:pt x="88" y="76"/>
                  </a:cubicBezTo>
                  <a:cubicBezTo>
                    <a:pt x="90" y="76"/>
                    <a:pt x="92" y="74"/>
                    <a:pt x="92" y="72"/>
                  </a:cubicBezTo>
                  <a:cubicBezTo>
                    <a:pt x="92" y="69"/>
                    <a:pt x="90" y="67"/>
                    <a:pt x="88" y="67"/>
                  </a:cubicBezTo>
                  <a:close/>
                  <a:moveTo>
                    <a:pt x="139" y="59"/>
                  </a:moveTo>
                  <a:cubicBezTo>
                    <a:pt x="146" y="59"/>
                    <a:pt x="151" y="53"/>
                    <a:pt x="151" y="46"/>
                  </a:cubicBezTo>
                  <a:cubicBezTo>
                    <a:pt x="151" y="39"/>
                    <a:pt x="146" y="34"/>
                    <a:pt x="139" y="34"/>
                  </a:cubicBezTo>
                  <a:cubicBezTo>
                    <a:pt x="132" y="34"/>
                    <a:pt x="126" y="39"/>
                    <a:pt x="126" y="46"/>
                  </a:cubicBezTo>
                  <a:cubicBezTo>
                    <a:pt x="126" y="53"/>
                    <a:pt x="132" y="59"/>
                    <a:pt x="139" y="59"/>
                  </a:cubicBezTo>
                  <a:close/>
                  <a:moveTo>
                    <a:pt x="139" y="42"/>
                  </a:moveTo>
                  <a:cubicBezTo>
                    <a:pt x="141" y="42"/>
                    <a:pt x="143" y="44"/>
                    <a:pt x="143" y="46"/>
                  </a:cubicBezTo>
                  <a:cubicBezTo>
                    <a:pt x="143" y="49"/>
                    <a:pt x="141" y="50"/>
                    <a:pt x="139" y="50"/>
                  </a:cubicBezTo>
                  <a:cubicBezTo>
                    <a:pt x="136" y="50"/>
                    <a:pt x="135" y="49"/>
                    <a:pt x="135" y="46"/>
                  </a:cubicBezTo>
                  <a:cubicBezTo>
                    <a:pt x="135" y="44"/>
                    <a:pt x="136" y="42"/>
                    <a:pt x="139" y="42"/>
                  </a:cubicBezTo>
                  <a:close/>
                  <a:moveTo>
                    <a:pt x="101" y="88"/>
                  </a:moveTo>
                  <a:cubicBezTo>
                    <a:pt x="103" y="88"/>
                    <a:pt x="105" y="87"/>
                    <a:pt x="105" y="84"/>
                  </a:cubicBezTo>
                  <a:cubicBezTo>
                    <a:pt x="105" y="82"/>
                    <a:pt x="103" y="80"/>
                    <a:pt x="101" y="80"/>
                  </a:cubicBezTo>
                  <a:cubicBezTo>
                    <a:pt x="98" y="80"/>
                    <a:pt x="97" y="82"/>
                    <a:pt x="97" y="84"/>
                  </a:cubicBezTo>
                  <a:cubicBezTo>
                    <a:pt x="97" y="87"/>
                    <a:pt x="98" y="88"/>
                    <a:pt x="101" y="88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Freeform: Shape 124"/>
            <p:cNvSpPr/>
            <p:nvPr/>
          </p:nvSpPr>
          <p:spPr>
            <a:xfrm rot="2796600">
              <a:off x="9802800" y="4406400"/>
              <a:ext cx="289800" cy="289800"/>
            </a:xfrm>
            <a:custGeom>
              <a:gdLst>
                <a:gd name="textAreaLeft" fmla="*/ 0 w 289800"/>
                <a:gd name="textAreaRight" fmla="*/ 290160 w 289800"/>
                <a:gd name="textAreaTop" fmla="*/ 0 h 289800"/>
                <a:gd name="textAreaBottom" fmla="*/ 290160 h 289800"/>
              </a:gdLst>
              <a:rect l="textAreaLeft" t="textAreaTop" r="textAreaRight" b="textAreaBottom"/>
              <a:pathLst>
                <a:path w="186" h="186">
                  <a:moveTo>
                    <a:pt x="160" y="55"/>
                  </a:moveTo>
                  <a:cubicBezTo>
                    <a:pt x="160" y="13"/>
                    <a:pt x="160" y="13"/>
                    <a:pt x="160" y="13"/>
                  </a:cubicBezTo>
                  <a:cubicBezTo>
                    <a:pt x="160" y="6"/>
                    <a:pt x="155" y="0"/>
                    <a:pt x="148" y="0"/>
                  </a:cubicBezTo>
                  <a:cubicBezTo>
                    <a:pt x="141" y="0"/>
                    <a:pt x="135" y="6"/>
                    <a:pt x="135" y="13"/>
                  </a:cubicBezTo>
                  <a:cubicBezTo>
                    <a:pt x="135" y="16"/>
                    <a:pt x="135" y="16"/>
                    <a:pt x="135" y="16"/>
                  </a:cubicBezTo>
                  <a:cubicBezTo>
                    <a:pt x="70" y="35"/>
                    <a:pt x="70" y="35"/>
                    <a:pt x="70" y="35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4" y="42"/>
                    <a:pt x="0" y="46"/>
                    <a:pt x="0" y="51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0" y="114"/>
                    <a:pt x="4" y="118"/>
                    <a:pt x="8" y="118"/>
                  </a:cubicBezTo>
                  <a:cubicBezTo>
                    <a:pt x="37" y="121"/>
                    <a:pt x="37" y="121"/>
                    <a:pt x="37" y="121"/>
                  </a:cubicBezTo>
                  <a:cubicBezTo>
                    <a:pt x="51" y="182"/>
                    <a:pt x="51" y="182"/>
                    <a:pt x="51" y="182"/>
                  </a:cubicBezTo>
                  <a:cubicBezTo>
                    <a:pt x="51" y="182"/>
                    <a:pt x="51" y="182"/>
                    <a:pt x="51" y="182"/>
                  </a:cubicBezTo>
                  <a:cubicBezTo>
                    <a:pt x="51" y="184"/>
                    <a:pt x="53" y="186"/>
                    <a:pt x="55" y="186"/>
                  </a:cubicBezTo>
                  <a:cubicBezTo>
                    <a:pt x="89" y="186"/>
                    <a:pt x="89" y="186"/>
                    <a:pt x="89" y="186"/>
                  </a:cubicBezTo>
                  <a:cubicBezTo>
                    <a:pt x="91" y="186"/>
                    <a:pt x="93" y="184"/>
                    <a:pt x="93" y="182"/>
                  </a:cubicBezTo>
                  <a:cubicBezTo>
                    <a:pt x="93" y="181"/>
                    <a:pt x="93" y="181"/>
                    <a:pt x="93" y="181"/>
                  </a:cubicBezTo>
                  <a:cubicBezTo>
                    <a:pt x="93" y="181"/>
                    <a:pt x="93" y="181"/>
                    <a:pt x="93" y="181"/>
                  </a:cubicBezTo>
                  <a:cubicBezTo>
                    <a:pt x="81" y="128"/>
                    <a:pt x="81" y="128"/>
                    <a:pt x="81" y="128"/>
                  </a:cubicBezTo>
                  <a:cubicBezTo>
                    <a:pt x="135" y="145"/>
                    <a:pt x="135" y="145"/>
                    <a:pt x="135" y="145"/>
                  </a:cubicBezTo>
                  <a:cubicBezTo>
                    <a:pt x="135" y="148"/>
                    <a:pt x="135" y="148"/>
                    <a:pt x="135" y="148"/>
                  </a:cubicBezTo>
                  <a:cubicBezTo>
                    <a:pt x="135" y="155"/>
                    <a:pt x="141" y="160"/>
                    <a:pt x="148" y="160"/>
                  </a:cubicBezTo>
                  <a:cubicBezTo>
                    <a:pt x="155" y="160"/>
                    <a:pt x="160" y="155"/>
                    <a:pt x="160" y="148"/>
                  </a:cubicBezTo>
                  <a:cubicBezTo>
                    <a:pt x="160" y="106"/>
                    <a:pt x="160" y="106"/>
                    <a:pt x="160" y="106"/>
                  </a:cubicBezTo>
                  <a:cubicBezTo>
                    <a:pt x="174" y="106"/>
                    <a:pt x="186" y="94"/>
                    <a:pt x="186" y="80"/>
                  </a:cubicBezTo>
                  <a:cubicBezTo>
                    <a:pt x="186" y="66"/>
                    <a:pt x="174" y="55"/>
                    <a:pt x="160" y="55"/>
                  </a:cubicBezTo>
                  <a:close/>
                  <a:moveTo>
                    <a:pt x="8" y="110"/>
                  </a:moveTo>
                  <a:cubicBezTo>
                    <a:pt x="8" y="93"/>
                    <a:pt x="8" y="93"/>
                    <a:pt x="8" y="93"/>
                  </a:cubicBezTo>
                  <a:cubicBezTo>
                    <a:pt x="29" y="93"/>
                    <a:pt x="29" y="93"/>
                    <a:pt x="29" y="93"/>
                  </a:cubicBezTo>
                  <a:cubicBezTo>
                    <a:pt x="32" y="93"/>
                    <a:pt x="34" y="91"/>
                    <a:pt x="34" y="89"/>
                  </a:cubicBezTo>
                  <a:cubicBezTo>
                    <a:pt x="34" y="86"/>
                    <a:pt x="32" y="85"/>
                    <a:pt x="29" y="85"/>
                  </a:cubicBezTo>
                  <a:cubicBezTo>
                    <a:pt x="8" y="85"/>
                    <a:pt x="8" y="85"/>
                    <a:pt x="8" y="85"/>
                  </a:cubicBezTo>
                  <a:cubicBezTo>
                    <a:pt x="8" y="76"/>
                    <a:pt x="8" y="76"/>
                    <a:pt x="8" y="76"/>
                  </a:cubicBezTo>
                  <a:cubicBezTo>
                    <a:pt x="21" y="76"/>
                    <a:pt x="21" y="76"/>
                    <a:pt x="21" y="76"/>
                  </a:cubicBezTo>
                  <a:cubicBezTo>
                    <a:pt x="23" y="76"/>
                    <a:pt x="25" y="74"/>
                    <a:pt x="25" y="72"/>
                  </a:cubicBezTo>
                  <a:cubicBezTo>
                    <a:pt x="25" y="70"/>
                    <a:pt x="23" y="68"/>
                    <a:pt x="21" y="68"/>
                  </a:cubicBezTo>
                  <a:cubicBezTo>
                    <a:pt x="8" y="68"/>
                    <a:pt x="8" y="68"/>
                    <a:pt x="8" y="68"/>
                  </a:cubicBezTo>
                  <a:cubicBezTo>
                    <a:pt x="8" y="51"/>
                    <a:pt x="8" y="51"/>
                    <a:pt x="8" y="51"/>
                  </a:cubicBezTo>
                  <a:cubicBezTo>
                    <a:pt x="67" y="44"/>
                    <a:pt x="67" y="44"/>
                    <a:pt x="67" y="44"/>
                  </a:cubicBezTo>
                  <a:cubicBezTo>
                    <a:pt x="67" y="116"/>
                    <a:pt x="67" y="116"/>
                    <a:pt x="67" y="116"/>
                  </a:cubicBezTo>
                  <a:lnTo>
                    <a:pt x="8" y="110"/>
                  </a:lnTo>
                  <a:close/>
                  <a:moveTo>
                    <a:pt x="54" y="160"/>
                  </a:moveTo>
                  <a:cubicBezTo>
                    <a:pt x="46" y="122"/>
                    <a:pt x="46" y="122"/>
                    <a:pt x="46" y="122"/>
                  </a:cubicBezTo>
                  <a:cubicBezTo>
                    <a:pt x="70" y="125"/>
                    <a:pt x="70" y="125"/>
                    <a:pt x="70" y="125"/>
                  </a:cubicBezTo>
                  <a:cubicBezTo>
                    <a:pt x="72" y="126"/>
                    <a:pt x="72" y="126"/>
                    <a:pt x="72" y="126"/>
                  </a:cubicBezTo>
                  <a:cubicBezTo>
                    <a:pt x="80" y="160"/>
                    <a:pt x="80" y="160"/>
                    <a:pt x="80" y="160"/>
                  </a:cubicBezTo>
                  <a:lnTo>
                    <a:pt x="54" y="160"/>
                  </a:lnTo>
                  <a:close/>
                  <a:moveTo>
                    <a:pt x="81" y="169"/>
                  </a:moveTo>
                  <a:cubicBezTo>
                    <a:pt x="83" y="177"/>
                    <a:pt x="83" y="177"/>
                    <a:pt x="83" y="177"/>
                  </a:cubicBezTo>
                  <a:cubicBezTo>
                    <a:pt x="58" y="177"/>
                    <a:pt x="58" y="177"/>
                    <a:pt x="58" y="177"/>
                  </a:cubicBezTo>
                  <a:cubicBezTo>
                    <a:pt x="56" y="169"/>
                    <a:pt x="56" y="169"/>
                    <a:pt x="56" y="169"/>
                  </a:cubicBezTo>
                  <a:lnTo>
                    <a:pt x="81" y="169"/>
                  </a:lnTo>
                  <a:close/>
                  <a:moveTo>
                    <a:pt x="135" y="136"/>
                  </a:moveTo>
                  <a:cubicBezTo>
                    <a:pt x="76" y="118"/>
                    <a:pt x="76" y="118"/>
                    <a:pt x="76" y="118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135" y="25"/>
                    <a:pt x="135" y="25"/>
                    <a:pt x="135" y="25"/>
                  </a:cubicBezTo>
                  <a:lnTo>
                    <a:pt x="135" y="136"/>
                  </a:lnTo>
                  <a:close/>
                  <a:moveTo>
                    <a:pt x="152" y="148"/>
                  </a:moveTo>
                  <a:cubicBezTo>
                    <a:pt x="152" y="150"/>
                    <a:pt x="150" y="152"/>
                    <a:pt x="148" y="152"/>
                  </a:cubicBezTo>
                  <a:cubicBezTo>
                    <a:pt x="145" y="152"/>
                    <a:pt x="143" y="150"/>
                    <a:pt x="143" y="148"/>
                  </a:cubicBezTo>
                  <a:cubicBezTo>
                    <a:pt x="143" y="13"/>
                    <a:pt x="143" y="13"/>
                    <a:pt x="143" y="13"/>
                  </a:cubicBezTo>
                  <a:cubicBezTo>
                    <a:pt x="143" y="10"/>
                    <a:pt x="145" y="9"/>
                    <a:pt x="148" y="9"/>
                  </a:cubicBezTo>
                  <a:cubicBezTo>
                    <a:pt x="150" y="9"/>
                    <a:pt x="152" y="10"/>
                    <a:pt x="152" y="13"/>
                  </a:cubicBezTo>
                  <a:lnTo>
                    <a:pt x="152" y="148"/>
                  </a:lnTo>
                  <a:close/>
                  <a:moveTo>
                    <a:pt x="160" y="97"/>
                  </a:moveTo>
                  <a:cubicBezTo>
                    <a:pt x="160" y="63"/>
                    <a:pt x="160" y="63"/>
                    <a:pt x="160" y="63"/>
                  </a:cubicBezTo>
                  <a:cubicBezTo>
                    <a:pt x="170" y="63"/>
                    <a:pt x="177" y="71"/>
                    <a:pt x="177" y="80"/>
                  </a:cubicBezTo>
                  <a:cubicBezTo>
                    <a:pt x="177" y="90"/>
                    <a:pt x="170" y="97"/>
                    <a:pt x="160" y="97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Freeform: Shape 125"/>
            <p:cNvSpPr/>
            <p:nvPr/>
          </p:nvSpPr>
          <p:spPr>
            <a:xfrm>
              <a:off x="9695520" y="3522960"/>
              <a:ext cx="285120" cy="285120"/>
            </a:xfrm>
            <a:custGeom>
              <a:gdLst>
                <a:gd name="textAreaLeft" fmla="*/ 0 w 285120"/>
                <a:gd name="textAreaRight" fmla="*/ 285480 w 285120"/>
                <a:gd name="textAreaTop" fmla="*/ 0 h 285120"/>
                <a:gd name="textAreaBottom" fmla="*/ 285480 h 285120"/>
              </a:gdLst>
              <a:rect l="textAreaLeft" t="textAreaTop" r="textAreaRight" b="textAreaBottom"/>
              <a:pathLst>
                <a:path w="185" h="185">
                  <a:moveTo>
                    <a:pt x="101" y="72"/>
                  </a:moveTo>
                  <a:cubicBezTo>
                    <a:pt x="101" y="69"/>
                    <a:pt x="101" y="67"/>
                    <a:pt x="106" y="67"/>
                  </a:cubicBezTo>
                  <a:cubicBezTo>
                    <a:pt x="113" y="67"/>
                    <a:pt x="113" y="67"/>
                    <a:pt x="113" y="67"/>
                  </a:cubicBezTo>
                  <a:cubicBezTo>
                    <a:pt x="113" y="54"/>
                    <a:pt x="113" y="54"/>
                    <a:pt x="113" y="54"/>
                  </a:cubicBezTo>
                  <a:cubicBezTo>
                    <a:pt x="102" y="54"/>
                    <a:pt x="102" y="54"/>
                    <a:pt x="102" y="54"/>
                  </a:cubicBezTo>
                  <a:cubicBezTo>
                    <a:pt x="89" y="54"/>
                    <a:pt x="84" y="61"/>
                    <a:pt x="84" y="71"/>
                  </a:cubicBezTo>
                  <a:cubicBezTo>
                    <a:pt x="84" y="80"/>
                    <a:pt x="84" y="80"/>
                    <a:pt x="84" y="80"/>
                  </a:cubicBezTo>
                  <a:cubicBezTo>
                    <a:pt x="75" y="80"/>
                    <a:pt x="75" y="80"/>
                    <a:pt x="75" y="80"/>
                  </a:cubicBezTo>
                  <a:cubicBezTo>
                    <a:pt x="75" y="92"/>
                    <a:pt x="75" y="92"/>
                    <a:pt x="75" y="92"/>
                  </a:cubicBezTo>
                  <a:cubicBezTo>
                    <a:pt x="84" y="92"/>
                    <a:pt x="84" y="92"/>
                    <a:pt x="84" y="92"/>
                  </a:cubicBezTo>
                  <a:cubicBezTo>
                    <a:pt x="84" y="130"/>
                    <a:pt x="84" y="130"/>
                    <a:pt x="84" y="130"/>
                  </a:cubicBezTo>
                  <a:cubicBezTo>
                    <a:pt x="101" y="130"/>
                    <a:pt x="101" y="130"/>
                    <a:pt x="101" y="130"/>
                  </a:cubicBezTo>
                  <a:cubicBezTo>
                    <a:pt x="101" y="92"/>
                    <a:pt x="101" y="92"/>
                    <a:pt x="101" y="92"/>
                  </a:cubicBezTo>
                  <a:cubicBezTo>
                    <a:pt x="112" y="92"/>
                    <a:pt x="112" y="92"/>
                    <a:pt x="112" y="92"/>
                  </a:cubicBezTo>
                  <a:cubicBezTo>
                    <a:pt x="113" y="80"/>
                    <a:pt x="113" y="80"/>
                    <a:pt x="113" y="80"/>
                  </a:cubicBezTo>
                  <a:cubicBezTo>
                    <a:pt x="101" y="80"/>
                    <a:pt x="101" y="80"/>
                    <a:pt x="101" y="80"/>
                  </a:cubicBezTo>
                  <a:lnTo>
                    <a:pt x="101" y="72"/>
                  </a:lnTo>
                  <a:close/>
                  <a:moveTo>
                    <a:pt x="92" y="0"/>
                  </a:moveTo>
                  <a:cubicBezTo>
                    <a:pt x="41" y="0"/>
                    <a:pt x="0" y="41"/>
                    <a:pt x="0" y="92"/>
                  </a:cubicBezTo>
                  <a:cubicBezTo>
                    <a:pt x="0" y="144"/>
                    <a:pt x="41" y="185"/>
                    <a:pt x="92" y="185"/>
                  </a:cubicBezTo>
                  <a:cubicBezTo>
                    <a:pt x="144" y="185"/>
                    <a:pt x="185" y="144"/>
                    <a:pt x="185" y="92"/>
                  </a:cubicBezTo>
                  <a:cubicBezTo>
                    <a:pt x="185" y="41"/>
                    <a:pt x="144" y="0"/>
                    <a:pt x="92" y="0"/>
                  </a:cubicBezTo>
                  <a:close/>
                  <a:moveTo>
                    <a:pt x="92" y="177"/>
                  </a:moveTo>
                  <a:cubicBezTo>
                    <a:pt x="46" y="177"/>
                    <a:pt x="8" y="139"/>
                    <a:pt x="8" y="92"/>
                  </a:cubicBezTo>
                  <a:cubicBezTo>
                    <a:pt x="8" y="46"/>
                    <a:pt x="46" y="8"/>
                    <a:pt x="92" y="8"/>
                  </a:cubicBezTo>
                  <a:cubicBezTo>
                    <a:pt x="139" y="8"/>
                    <a:pt x="177" y="46"/>
                    <a:pt x="177" y="92"/>
                  </a:cubicBezTo>
                  <a:cubicBezTo>
                    <a:pt x="177" y="139"/>
                    <a:pt x="139" y="177"/>
                    <a:pt x="92" y="177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Freeform: Shape 126"/>
            <p:cNvSpPr/>
            <p:nvPr/>
          </p:nvSpPr>
          <p:spPr>
            <a:xfrm rot="20513401">
              <a:off x="10072440" y="3928680"/>
              <a:ext cx="287280" cy="287280"/>
            </a:xfrm>
            <a:custGeom>
              <a:gdLst>
                <a:gd name="textAreaLeft" fmla="*/ 0 w 287280"/>
                <a:gd name="textAreaRight" fmla="*/ 287640 w 287280"/>
                <a:gd name="textAreaTop" fmla="*/ 0 h 287280"/>
                <a:gd name="textAreaBottom" fmla="*/ 287640 h 287280"/>
              </a:gdLst>
              <a:rect l="textAreaLeft" t="textAreaTop" r="textAreaRight" b="textAreaBottom"/>
              <a:pathLst>
                <a:path w="186" h="186">
                  <a:moveTo>
                    <a:pt x="140" y="68"/>
                  </a:moveTo>
                  <a:cubicBezTo>
                    <a:pt x="147" y="68"/>
                    <a:pt x="152" y="62"/>
                    <a:pt x="152" y="55"/>
                  </a:cubicBezTo>
                  <a:cubicBezTo>
                    <a:pt x="152" y="48"/>
                    <a:pt x="147" y="43"/>
                    <a:pt x="140" y="43"/>
                  </a:cubicBezTo>
                  <a:cubicBezTo>
                    <a:pt x="133" y="43"/>
                    <a:pt x="127" y="48"/>
                    <a:pt x="127" y="55"/>
                  </a:cubicBezTo>
                  <a:cubicBezTo>
                    <a:pt x="127" y="62"/>
                    <a:pt x="133" y="68"/>
                    <a:pt x="140" y="68"/>
                  </a:cubicBezTo>
                  <a:close/>
                  <a:moveTo>
                    <a:pt x="140" y="51"/>
                  </a:moveTo>
                  <a:cubicBezTo>
                    <a:pt x="142" y="51"/>
                    <a:pt x="144" y="53"/>
                    <a:pt x="144" y="55"/>
                  </a:cubicBezTo>
                  <a:cubicBezTo>
                    <a:pt x="144" y="58"/>
                    <a:pt x="142" y="60"/>
                    <a:pt x="140" y="60"/>
                  </a:cubicBezTo>
                  <a:cubicBezTo>
                    <a:pt x="137" y="60"/>
                    <a:pt x="135" y="58"/>
                    <a:pt x="135" y="55"/>
                  </a:cubicBezTo>
                  <a:cubicBezTo>
                    <a:pt x="135" y="53"/>
                    <a:pt x="137" y="51"/>
                    <a:pt x="140" y="51"/>
                  </a:cubicBezTo>
                  <a:close/>
                  <a:moveTo>
                    <a:pt x="178" y="9"/>
                  </a:moveTo>
                  <a:cubicBezTo>
                    <a:pt x="102" y="9"/>
                    <a:pt x="102" y="9"/>
                    <a:pt x="102" y="9"/>
                  </a:cubicBezTo>
                  <a:cubicBezTo>
                    <a:pt x="102" y="4"/>
                    <a:pt x="98" y="0"/>
                    <a:pt x="93" y="0"/>
                  </a:cubicBezTo>
                  <a:cubicBezTo>
                    <a:pt x="89" y="0"/>
                    <a:pt x="85" y="4"/>
                    <a:pt x="85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4" y="9"/>
                    <a:pt x="0" y="13"/>
                    <a:pt x="0" y="17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9" y="135"/>
                    <a:pt x="9" y="135"/>
                    <a:pt x="9" y="135"/>
                  </a:cubicBezTo>
                  <a:cubicBezTo>
                    <a:pt x="9" y="140"/>
                    <a:pt x="13" y="144"/>
                    <a:pt x="17" y="144"/>
                  </a:cubicBezTo>
                  <a:cubicBezTo>
                    <a:pt x="89" y="144"/>
                    <a:pt x="89" y="144"/>
                    <a:pt x="89" y="144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65" y="179"/>
                    <a:pt x="65" y="179"/>
                    <a:pt x="65" y="179"/>
                  </a:cubicBezTo>
                  <a:cubicBezTo>
                    <a:pt x="64" y="180"/>
                    <a:pt x="64" y="181"/>
                    <a:pt x="64" y="182"/>
                  </a:cubicBezTo>
                  <a:cubicBezTo>
                    <a:pt x="64" y="184"/>
                    <a:pt x="66" y="186"/>
                    <a:pt x="68" y="186"/>
                  </a:cubicBezTo>
                  <a:cubicBezTo>
                    <a:pt x="69" y="186"/>
                    <a:pt x="70" y="186"/>
                    <a:pt x="71" y="185"/>
                  </a:cubicBezTo>
                  <a:cubicBezTo>
                    <a:pt x="93" y="163"/>
                    <a:pt x="93" y="163"/>
                    <a:pt x="93" y="163"/>
                  </a:cubicBezTo>
                  <a:cubicBezTo>
                    <a:pt x="116" y="185"/>
                    <a:pt x="116" y="185"/>
                    <a:pt x="116" y="185"/>
                  </a:cubicBezTo>
                  <a:cubicBezTo>
                    <a:pt x="116" y="186"/>
                    <a:pt x="117" y="186"/>
                    <a:pt x="119" y="186"/>
                  </a:cubicBezTo>
                  <a:cubicBezTo>
                    <a:pt x="121" y="186"/>
                    <a:pt x="123" y="184"/>
                    <a:pt x="123" y="182"/>
                  </a:cubicBezTo>
                  <a:cubicBezTo>
                    <a:pt x="123" y="181"/>
                    <a:pt x="122" y="180"/>
                    <a:pt x="122" y="179"/>
                  </a:cubicBezTo>
                  <a:cubicBezTo>
                    <a:pt x="97" y="155"/>
                    <a:pt x="97" y="155"/>
                    <a:pt x="97" y="155"/>
                  </a:cubicBezTo>
                  <a:cubicBezTo>
                    <a:pt x="97" y="144"/>
                    <a:pt x="97" y="144"/>
                    <a:pt x="97" y="144"/>
                  </a:cubicBezTo>
                  <a:cubicBezTo>
                    <a:pt x="169" y="144"/>
                    <a:pt x="169" y="144"/>
                    <a:pt x="169" y="144"/>
                  </a:cubicBezTo>
                  <a:cubicBezTo>
                    <a:pt x="174" y="144"/>
                    <a:pt x="178" y="140"/>
                    <a:pt x="178" y="135"/>
                  </a:cubicBezTo>
                  <a:cubicBezTo>
                    <a:pt x="178" y="34"/>
                    <a:pt x="178" y="34"/>
                    <a:pt x="178" y="34"/>
                  </a:cubicBezTo>
                  <a:cubicBezTo>
                    <a:pt x="182" y="34"/>
                    <a:pt x="186" y="30"/>
                    <a:pt x="186" y="26"/>
                  </a:cubicBezTo>
                  <a:cubicBezTo>
                    <a:pt x="186" y="17"/>
                    <a:pt x="186" y="17"/>
                    <a:pt x="186" y="17"/>
                  </a:cubicBezTo>
                  <a:cubicBezTo>
                    <a:pt x="186" y="13"/>
                    <a:pt x="182" y="9"/>
                    <a:pt x="178" y="9"/>
                  </a:cubicBezTo>
                  <a:close/>
                  <a:moveTo>
                    <a:pt x="169" y="135"/>
                  </a:moveTo>
                  <a:cubicBezTo>
                    <a:pt x="17" y="135"/>
                    <a:pt x="17" y="135"/>
                    <a:pt x="17" y="135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69" y="34"/>
                    <a:pt x="169" y="34"/>
                    <a:pt x="169" y="34"/>
                  </a:cubicBezTo>
                  <a:lnTo>
                    <a:pt x="169" y="135"/>
                  </a:lnTo>
                  <a:close/>
                  <a:moveTo>
                    <a:pt x="178" y="26"/>
                  </a:moveTo>
                  <a:cubicBezTo>
                    <a:pt x="9" y="26"/>
                    <a:pt x="9" y="26"/>
                    <a:pt x="9" y="26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178" y="17"/>
                    <a:pt x="178" y="17"/>
                    <a:pt x="178" y="17"/>
                  </a:cubicBezTo>
                  <a:lnTo>
                    <a:pt x="178" y="26"/>
                  </a:lnTo>
                  <a:close/>
                  <a:moveTo>
                    <a:pt x="38" y="119"/>
                  </a:moveTo>
                  <a:cubicBezTo>
                    <a:pt x="148" y="119"/>
                    <a:pt x="148" y="119"/>
                    <a:pt x="148" y="119"/>
                  </a:cubicBezTo>
                  <a:cubicBezTo>
                    <a:pt x="150" y="119"/>
                    <a:pt x="152" y="117"/>
                    <a:pt x="152" y="114"/>
                  </a:cubicBezTo>
                  <a:cubicBezTo>
                    <a:pt x="152" y="113"/>
                    <a:pt x="152" y="113"/>
                    <a:pt x="151" y="112"/>
                  </a:cubicBezTo>
                  <a:cubicBezTo>
                    <a:pt x="151" y="112"/>
                    <a:pt x="151" y="112"/>
                    <a:pt x="151" y="112"/>
                  </a:cubicBezTo>
                  <a:cubicBezTo>
                    <a:pt x="126" y="78"/>
                    <a:pt x="126" y="78"/>
                    <a:pt x="126" y="78"/>
                  </a:cubicBezTo>
                  <a:cubicBezTo>
                    <a:pt x="126" y="78"/>
                    <a:pt x="126" y="78"/>
                    <a:pt x="126" y="78"/>
                  </a:cubicBezTo>
                  <a:cubicBezTo>
                    <a:pt x="125" y="77"/>
                    <a:pt x="124" y="76"/>
                    <a:pt x="123" y="76"/>
                  </a:cubicBezTo>
                  <a:cubicBezTo>
                    <a:pt x="122" y="76"/>
                    <a:pt x="121" y="77"/>
                    <a:pt x="120" y="78"/>
                  </a:cubicBezTo>
                  <a:cubicBezTo>
                    <a:pt x="106" y="92"/>
                    <a:pt x="106" y="92"/>
                    <a:pt x="106" y="92"/>
                  </a:cubicBezTo>
                  <a:cubicBezTo>
                    <a:pt x="75" y="61"/>
                    <a:pt x="75" y="61"/>
                    <a:pt x="75" y="61"/>
                  </a:cubicBezTo>
                  <a:cubicBezTo>
                    <a:pt x="74" y="60"/>
                    <a:pt x="73" y="60"/>
                    <a:pt x="72" y="60"/>
                  </a:cubicBezTo>
                  <a:cubicBezTo>
                    <a:pt x="71" y="60"/>
                    <a:pt x="69" y="60"/>
                    <a:pt x="69" y="61"/>
                  </a:cubicBezTo>
                  <a:cubicBezTo>
                    <a:pt x="69" y="61"/>
                    <a:pt x="69" y="61"/>
                    <a:pt x="69" y="61"/>
                  </a:cubicBezTo>
                  <a:cubicBezTo>
                    <a:pt x="35" y="112"/>
                    <a:pt x="35" y="112"/>
                    <a:pt x="35" y="112"/>
                  </a:cubicBezTo>
                  <a:cubicBezTo>
                    <a:pt x="35" y="112"/>
                    <a:pt x="35" y="112"/>
                    <a:pt x="35" y="112"/>
                  </a:cubicBezTo>
                  <a:cubicBezTo>
                    <a:pt x="34" y="113"/>
                    <a:pt x="34" y="114"/>
                    <a:pt x="34" y="114"/>
                  </a:cubicBezTo>
                  <a:cubicBezTo>
                    <a:pt x="34" y="117"/>
                    <a:pt x="36" y="119"/>
                    <a:pt x="38" y="119"/>
                  </a:cubicBezTo>
                  <a:close/>
                  <a:moveTo>
                    <a:pt x="73" y="70"/>
                  </a:moveTo>
                  <a:cubicBezTo>
                    <a:pt x="103" y="101"/>
                    <a:pt x="103" y="101"/>
                    <a:pt x="103" y="101"/>
                  </a:cubicBezTo>
                  <a:cubicBezTo>
                    <a:pt x="104" y="101"/>
                    <a:pt x="105" y="102"/>
                    <a:pt x="106" y="102"/>
                  </a:cubicBezTo>
                  <a:cubicBezTo>
                    <a:pt x="107" y="102"/>
                    <a:pt x="108" y="101"/>
                    <a:pt x="109" y="101"/>
                  </a:cubicBezTo>
                  <a:cubicBezTo>
                    <a:pt x="122" y="87"/>
                    <a:pt x="122" y="87"/>
                    <a:pt x="122" y="87"/>
                  </a:cubicBezTo>
                  <a:cubicBezTo>
                    <a:pt x="140" y="110"/>
                    <a:pt x="140" y="110"/>
                    <a:pt x="140" y="110"/>
                  </a:cubicBezTo>
                  <a:cubicBezTo>
                    <a:pt x="46" y="110"/>
                    <a:pt x="46" y="110"/>
                    <a:pt x="46" y="110"/>
                  </a:cubicBezTo>
                  <a:lnTo>
                    <a:pt x="73" y="7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Freeform: Shape 127"/>
            <p:cNvSpPr/>
            <p:nvPr/>
          </p:nvSpPr>
          <p:spPr>
            <a:xfrm rot="3600000">
              <a:off x="9466920" y="2918520"/>
              <a:ext cx="97920" cy="287280"/>
            </a:xfrm>
            <a:custGeom>
              <a:gdLst>
                <a:gd name="textAreaLeft" fmla="*/ 0 w 97920"/>
                <a:gd name="textAreaRight" fmla="*/ 98280 w 97920"/>
                <a:gd name="textAreaTop" fmla="*/ 0 h 287280"/>
                <a:gd name="textAreaBottom" fmla="*/ 287640 h 287280"/>
              </a:gdLst>
              <a:rect l="textAreaLeft" t="textAreaTop" r="textAreaRight" b="textAreaBottom"/>
              <a:pathLst>
                <a:path w="68" h="186">
                  <a:moveTo>
                    <a:pt x="67" y="147"/>
                  </a:moveTo>
                  <a:cubicBezTo>
                    <a:pt x="68" y="147"/>
                    <a:pt x="68" y="147"/>
                    <a:pt x="68" y="147"/>
                  </a:cubicBezTo>
                  <a:cubicBezTo>
                    <a:pt x="55" y="84"/>
                    <a:pt x="55" y="84"/>
                    <a:pt x="55" y="84"/>
                  </a:cubicBezTo>
                  <a:cubicBezTo>
                    <a:pt x="59" y="84"/>
                    <a:pt x="59" y="84"/>
                    <a:pt x="59" y="84"/>
                  </a:cubicBezTo>
                  <a:cubicBezTo>
                    <a:pt x="61" y="84"/>
                    <a:pt x="63" y="83"/>
                    <a:pt x="63" y="80"/>
                  </a:cubicBezTo>
                  <a:cubicBezTo>
                    <a:pt x="63" y="78"/>
                    <a:pt x="61" y="76"/>
                    <a:pt x="59" y="76"/>
                  </a:cubicBezTo>
                  <a:cubicBezTo>
                    <a:pt x="53" y="76"/>
                    <a:pt x="53" y="76"/>
                    <a:pt x="53" y="76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65" y="25"/>
                    <a:pt x="65" y="25"/>
                    <a:pt x="65" y="25"/>
                  </a:cubicBezTo>
                  <a:cubicBezTo>
                    <a:pt x="65" y="25"/>
                    <a:pt x="65" y="25"/>
                    <a:pt x="65" y="25"/>
                  </a:cubicBezTo>
                  <a:cubicBezTo>
                    <a:pt x="67" y="24"/>
                    <a:pt x="68" y="23"/>
                    <a:pt x="68" y="21"/>
                  </a:cubicBezTo>
                  <a:cubicBezTo>
                    <a:pt x="68" y="9"/>
                    <a:pt x="52" y="0"/>
                    <a:pt x="34" y="0"/>
                  </a:cubicBezTo>
                  <a:cubicBezTo>
                    <a:pt x="15" y="0"/>
                    <a:pt x="0" y="9"/>
                    <a:pt x="0" y="21"/>
                  </a:cubicBezTo>
                  <a:cubicBezTo>
                    <a:pt x="0" y="23"/>
                    <a:pt x="1" y="24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47"/>
                    <a:pt x="0" y="147"/>
                    <a:pt x="0" y="148"/>
                  </a:cubicBezTo>
                  <a:cubicBezTo>
                    <a:pt x="0" y="149"/>
                    <a:pt x="1" y="150"/>
                    <a:pt x="1" y="150"/>
                  </a:cubicBezTo>
                  <a:cubicBezTo>
                    <a:pt x="1" y="150"/>
                    <a:pt x="1" y="150"/>
                    <a:pt x="1" y="150"/>
                  </a:cubicBezTo>
                  <a:cubicBezTo>
                    <a:pt x="31" y="184"/>
                    <a:pt x="31" y="184"/>
                    <a:pt x="31" y="184"/>
                  </a:cubicBezTo>
                  <a:cubicBezTo>
                    <a:pt x="31" y="184"/>
                    <a:pt x="31" y="184"/>
                    <a:pt x="31" y="184"/>
                  </a:cubicBezTo>
                  <a:cubicBezTo>
                    <a:pt x="31" y="185"/>
                    <a:pt x="33" y="186"/>
                    <a:pt x="34" y="186"/>
                  </a:cubicBezTo>
                  <a:cubicBezTo>
                    <a:pt x="35" y="186"/>
                    <a:pt x="36" y="185"/>
                    <a:pt x="37" y="184"/>
                  </a:cubicBezTo>
                  <a:cubicBezTo>
                    <a:pt x="37" y="184"/>
                    <a:pt x="37" y="184"/>
                    <a:pt x="37" y="184"/>
                  </a:cubicBezTo>
                  <a:cubicBezTo>
                    <a:pt x="67" y="150"/>
                    <a:pt x="67" y="150"/>
                    <a:pt x="67" y="150"/>
                  </a:cubicBezTo>
                  <a:cubicBezTo>
                    <a:pt x="67" y="150"/>
                    <a:pt x="67" y="150"/>
                    <a:pt x="67" y="150"/>
                  </a:cubicBezTo>
                  <a:cubicBezTo>
                    <a:pt x="67" y="150"/>
                    <a:pt x="68" y="149"/>
                    <a:pt x="68" y="148"/>
                  </a:cubicBezTo>
                  <a:cubicBezTo>
                    <a:pt x="68" y="147"/>
                    <a:pt x="67" y="147"/>
                    <a:pt x="67" y="147"/>
                  </a:cubicBezTo>
                  <a:close/>
                  <a:moveTo>
                    <a:pt x="9" y="19"/>
                  </a:moveTo>
                  <a:cubicBezTo>
                    <a:pt x="10" y="13"/>
                    <a:pt x="21" y="8"/>
                    <a:pt x="34" y="8"/>
                  </a:cubicBezTo>
                  <a:cubicBezTo>
                    <a:pt x="47" y="8"/>
                    <a:pt x="57" y="13"/>
                    <a:pt x="59" y="19"/>
                  </a:cubicBezTo>
                  <a:cubicBezTo>
                    <a:pt x="34" y="41"/>
                    <a:pt x="34" y="41"/>
                    <a:pt x="34" y="41"/>
                  </a:cubicBezTo>
                  <a:lnTo>
                    <a:pt x="9" y="19"/>
                  </a:lnTo>
                  <a:close/>
                  <a:moveTo>
                    <a:pt x="34" y="175"/>
                  </a:moveTo>
                  <a:cubicBezTo>
                    <a:pt x="9" y="146"/>
                    <a:pt x="9" y="146"/>
                    <a:pt x="9" y="146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31" y="49"/>
                    <a:pt x="31" y="50"/>
                    <a:pt x="31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2" y="50"/>
                    <a:pt x="33" y="51"/>
                    <a:pt x="34" y="51"/>
                  </a:cubicBezTo>
                  <a:cubicBezTo>
                    <a:pt x="35" y="51"/>
                    <a:pt x="35" y="50"/>
                    <a:pt x="36" y="50"/>
                  </a:cubicBezTo>
                  <a:cubicBezTo>
                    <a:pt x="36" y="50"/>
                    <a:pt x="36" y="50"/>
                    <a:pt x="36" y="50"/>
                  </a:cubicBezTo>
                  <a:cubicBezTo>
                    <a:pt x="36" y="50"/>
                    <a:pt x="36" y="50"/>
                    <a:pt x="36" y="50"/>
                  </a:cubicBezTo>
                  <a:cubicBezTo>
                    <a:pt x="37" y="50"/>
                    <a:pt x="37" y="49"/>
                    <a:pt x="37" y="49"/>
                  </a:cubicBezTo>
                  <a:cubicBezTo>
                    <a:pt x="39" y="47"/>
                    <a:pt x="39" y="47"/>
                    <a:pt x="39" y="47"/>
                  </a:cubicBezTo>
                  <a:cubicBezTo>
                    <a:pt x="45" y="76"/>
                    <a:pt x="45" y="76"/>
                    <a:pt x="45" y="76"/>
                  </a:cubicBezTo>
                  <a:cubicBezTo>
                    <a:pt x="34" y="76"/>
                    <a:pt x="34" y="76"/>
                    <a:pt x="34" y="76"/>
                  </a:cubicBezTo>
                  <a:cubicBezTo>
                    <a:pt x="32" y="76"/>
                    <a:pt x="30" y="78"/>
                    <a:pt x="30" y="80"/>
                  </a:cubicBezTo>
                  <a:cubicBezTo>
                    <a:pt x="30" y="83"/>
                    <a:pt x="32" y="84"/>
                    <a:pt x="34" y="84"/>
                  </a:cubicBezTo>
                  <a:cubicBezTo>
                    <a:pt x="46" y="84"/>
                    <a:pt x="46" y="84"/>
                    <a:pt x="46" y="84"/>
                  </a:cubicBezTo>
                  <a:cubicBezTo>
                    <a:pt x="59" y="146"/>
                    <a:pt x="59" y="146"/>
                    <a:pt x="59" y="146"/>
                  </a:cubicBezTo>
                  <a:lnTo>
                    <a:pt x="34" y="175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Freeform: Shape 128"/>
            <p:cNvSpPr/>
            <p:nvPr/>
          </p:nvSpPr>
          <p:spPr>
            <a:xfrm>
              <a:off x="9783000" y="2972880"/>
              <a:ext cx="285840" cy="286920"/>
            </a:xfrm>
            <a:custGeom>
              <a:gdLst>
                <a:gd name="textAreaLeft" fmla="*/ 0 w 285840"/>
                <a:gd name="textAreaRight" fmla="*/ 286200 w 285840"/>
                <a:gd name="textAreaTop" fmla="*/ 0 h 286920"/>
                <a:gd name="textAreaBottom" fmla="*/ 287280 h 286920"/>
              </a:gdLst>
              <a:rect l="textAreaLeft" t="textAreaTop" r="textAreaRight" b="textAreaBottom"/>
              <a:pathLst>
                <a:path w="186" h="186">
                  <a:moveTo>
                    <a:pt x="93" y="0"/>
                  </a:moveTo>
                  <a:cubicBezTo>
                    <a:pt x="42" y="0"/>
                    <a:pt x="0" y="41"/>
                    <a:pt x="0" y="93"/>
                  </a:cubicBezTo>
                  <a:cubicBezTo>
                    <a:pt x="0" y="144"/>
                    <a:pt x="42" y="186"/>
                    <a:pt x="93" y="186"/>
                  </a:cubicBezTo>
                  <a:cubicBezTo>
                    <a:pt x="144" y="186"/>
                    <a:pt x="186" y="144"/>
                    <a:pt x="186" y="93"/>
                  </a:cubicBezTo>
                  <a:cubicBezTo>
                    <a:pt x="186" y="41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46" y="177"/>
                    <a:pt x="9" y="139"/>
                    <a:pt x="9" y="93"/>
                  </a:cubicBezTo>
                  <a:cubicBezTo>
                    <a:pt x="9" y="46"/>
                    <a:pt x="46" y="8"/>
                    <a:pt x="93" y="8"/>
                  </a:cubicBezTo>
                  <a:cubicBezTo>
                    <a:pt x="140" y="8"/>
                    <a:pt x="177" y="46"/>
                    <a:pt x="177" y="93"/>
                  </a:cubicBezTo>
                  <a:cubicBezTo>
                    <a:pt x="177" y="139"/>
                    <a:pt x="140" y="177"/>
                    <a:pt x="93" y="177"/>
                  </a:cubicBezTo>
                  <a:close/>
                  <a:moveTo>
                    <a:pt x="118" y="51"/>
                  </a:moveTo>
                  <a:cubicBezTo>
                    <a:pt x="68" y="51"/>
                    <a:pt x="68" y="51"/>
                    <a:pt x="68" y="51"/>
                  </a:cubicBezTo>
                  <a:cubicBezTo>
                    <a:pt x="58" y="51"/>
                    <a:pt x="51" y="58"/>
                    <a:pt x="51" y="67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1" y="127"/>
                    <a:pt x="58" y="135"/>
                    <a:pt x="68" y="135"/>
                  </a:cubicBezTo>
                  <a:cubicBezTo>
                    <a:pt x="118" y="135"/>
                    <a:pt x="118" y="135"/>
                    <a:pt x="118" y="135"/>
                  </a:cubicBezTo>
                  <a:cubicBezTo>
                    <a:pt x="128" y="135"/>
                    <a:pt x="135" y="127"/>
                    <a:pt x="135" y="118"/>
                  </a:cubicBezTo>
                  <a:cubicBezTo>
                    <a:pt x="135" y="67"/>
                    <a:pt x="135" y="67"/>
                    <a:pt x="135" y="67"/>
                  </a:cubicBezTo>
                  <a:cubicBezTo>
                    <a:pt x="135" y="58"/>
                    <a:pt x="128" y="51"/>
                    <a:pt x="118" y="51"/>
                  </a:cubicBezTo>
                  <a:close/>
                  <a:moveTo>
                    <a:pt x="110" y="63"/>
                  </a:moveTo>
                  <a:cubicBezTo>
                    <a:pt x="122" y="63"/>
                    <a:pt x="122" y="63"/>
                    <a:pt x="122" y="63"/>
                  </a:cubicBezTo>
                  <a:cubicBezTo>
                    <a:pt x="122" y="76"/>
                    <a:pt x="122" y="76"/>
                    <a:pt x="122" y="76"/>
                  </a:cubicBezTo>
                  <a:cubicBezTo>
                    <a:pt x="110" y="76"/>
                    <a:pt x="110" y="76"/>
                    <a:pt x="110" y="76"/>
                  </a:cubicBezTo>
                  <a:lnTo>
                    <a:pt x="110" y="63"/>
                  </a:lnTo>
                  <a:close/>
                  <a:moveTo>
                    <a:pt x="93" y="76"/>
                  </a:moveTo>
                  <a:cubicBezTo>
                    <a:pt x="102" y="76"/>
                    <a:pt x="110" y="83"/>
                    <a:pt x="110" y="93"/>
                  </a:cubicBezTo>
                  <a:cubicBezTo>
                    <a:pt x="110" y="102"/>
                    <a:pt x="102" y="110"/>
                    <a:pt x="93" y="110"/>
                  </a:cubicBezTo>
                  <a:cubicBezTo>
                    <a:pt x="84" y="110"/>
                    <a:pt x="76" y="102"/>
                    <a:pt x="76" y="93"/>
                  </a:cubicBezTo>
                  <a:cubicBezTo>
                    <a:pt x="76" y="83"/>
                    <a:pt x="84" y="76"/>
                    <a:pt x="93" y="76"/>
                  </a:cubicBezTo>
                  <a:close/>
                  <a:moveTo>
                    <a:pt x="127" y="118"/>
                  </a:moveTo>
                  <a:cubicBezTo>
                    <a:pt x="127" y="123"/>
                    <a:pt x="123" y="126"/>
                    <a:pt x="118" y="126"/>
                  </a:cubicBezTo>
                  <a:cubicBezTo>
                    <a:pt x="68" y="126"/>
                    <a:pt x="68" y="126"/>
                    <a:pt x="68" y="126"/>
                  </a:cubicBezTo>
                  <a:cubicBezTo>
                    <a:pt x="63" y="126"/>
                    <a:pt x="59" y="123"/>
                    <a:pt x="59" y="118"/>
                  </a:cubicBezTo>
                  <a:cubicBezTo>
                    <a:pt x="59" y="89"/>
                    <a:pt x="59" y="89"/>
                    <a:pt x="59" y="89"/>
                  </a:cubicBezTo>
                  <a:cubicBezTo>
                    <a:pt x="68" y="89"/>
                    <a:pt x="68" y="89"/>
                    <a:pt x="68" y="89"/>
                  </a:cubicBezTo>
                  <a:cubicBezTo>
                    <a:pt x="68" y="90"/>
                    <a:pt x="68" y="91"/>
                    <a:pt x="68" y="93"/>
                  </a:cubicBezTo>
                  <a:cubicBezTo>
                    <a:pt x="68" y="107"/>
                    <a:pt x="79" y="118"/>
                    <a:pt x="93" y="118"/>
                  </a:cubicBezTo>
                  <a:cubicBezTo>
                    <a:pt x="107" y="118"/>
                    <a:pt x="118" y="107"/>
                    <a:pt x="118" y="93"/>
                  </a:cubicBezTo>
                  <a:cubicBezTo>
                    <a:pt x="118" y="91"/>
                    <a:pt x="118" y="90"/>
                    <a:pt x="118" y="89"/>
                  </a:cubicBezTo>
                  <a:cubicBezTo>
                    <a:pt x="127" y="89"/>
                    <a:pt x="127" y="89"/>
                    <a:pt x="127" y="89"/>
                  </a:cubicBezTo>
                  <a:lnTo>
                    <a:pt x="127" y="118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Freeform: Shape 129"/>
            <p:cNvSpPr/>
            <p:nvPr/>
          </p:nvSpPr>
          <p:spPr>
            <a:xfrm>
              <a:off x="9727560" y="2502360"/>
              <a:ext cx="285840" cy="286920"/>
            </a:xfrm>
            <a:custGeom>
              <a:gdLst>
                <a:gd name="textAreaLeft" fmla="*/ 0 w 285840"/>
                <a:gd name="textAreaRight" fmla="*/ 286200 w 285840"/>
                <a:gd name="textAreaTop" fmla="*/ 0 h 286920"/>
                <a:gd name="textAreaBottom" fmla="*/ 287280 h 286920"/>
              </a:gdLst>
              <a:rect l="textAreaLeft" t="textAreaTop" r="textAreaRight" b="textAreaBottom"/>
              <a:pathLst>
                <a:path w="186" h="186">
                  <a:moveTo>
                    <a:pt x="72" y="84"/>
                  </a:moveTo>
                  <a:cubicBezTo>
                    <a:pt x="73" y="78"/>
                    <a:pt x="82" y="71"/>
                    <a:pt x="89" y="68"/>
                  </a:cubicBezTo>
                  <a:cubicBezTo>
                    <a:pt x="96" y="66"/>
                    <a:pt x="102" y="64"/>
                    <a:pt x="101" y="59"/>
                  </a:cubicBezTo>
                  <a:cubicBezTo>
                    <a:pt x="100" y="54"/>
                    <a:pt x="98" y="51"/>
                    <a:pt x="88" y="51"/>
                  </a:cubicBezTo>
                  <a:cubicBezTo>
                    <a:pt x="78" y="51"/>
                    <a:pt x="82" y="64"/>
                    <a:pt x="74" y="56"/>
                  </a:cubicBezTo>
                  <a:cubicBezTo>
                    <a:pt x="65" y="48"/>
                    <a:pt x="76" y="50"/>
                    <a:pt x="80" y="48"/>
                  </a:cubicBezTo>
                  <a:cubicBezTo>
                    <a:pt x="84" y="47"/>
                    <a:pt x="88" y="39"/>
                    <a:pt x="81" y="38"/>
                  </a:cubicBezTo>
                  <a:cubicBezTo>
                    <a:pt x="73" y="38"/>
                    <a:pt x="75" y="42"/>
                    <a:pt x="69" y="39"/>
                  </a:cubicBezTo>
                  <a:cubicBezTo>
                    <a:pt x="63" y="37"/>
                    <a:pt x="61" y="47"/>
                    <a:pt x="57" y="45"/>
                  </a:cubicBezTo>
                  <a:cubicBezTo>
                    <a:pt x="55" y="45"/>
                    <a:pt x="48" y="40"/>
                    <a:pt x="44" y="35"/>
                  </a:cubicBezTo>
                  <a:cubicBezTo>
                    <a:pt x="35" y="42"/>
                    <a:pt x="28" y="52"/>
                    <a:pt x="23" y="62"/>
                  </a:cubicBezTo>
                  <a:cubicBezTo>
                    <a:pt x="25" y="76"/>
                    <a:pt x="32" y="84"/>
                    <a:pt x="32" y="84"/>
                  </a:cubicBezTo>
                  <a:cubicBezTo>
                    <a:pt x="32" y="84"/>
                    <a:pt x="36" y="93"/>
                    <a:pt x="60" y="104"/>
                  </a:cubicBezTo>
                  <a:cubicBezTo>
                    <a:pt x="60" y="104"/>
                    <a:pt x="65" y="105"/>
                    <a:pt x="59" y="99"/>
                  </a:cubicBezTo>
                  <a:cubicBezTo>
                    <a:pt x="54" y="94"/>
                    <a:pt x="48" y="87"/>
                    <a:pt x="55" y="84"/>
                  </a:cubicBezTo>
                  <a:cubicBezTo>
                    <a:pt x="61" y="81"/>
                    <a:pt x="63" y="81"/>
                    <a:pt x="65" y="87"/>
                  </a:cubicBezTo>
                  <a:cubicBezTo>
                    <a:pt x="66" y="93"/>
                    <a:pt x="72" y="90"/>
                    <a:pt x="72" y="84"/>
                  </a:cubicBezTo>
                  <a:close/>
                  <a:moveTo>
                    <a:pt x="103" y="111"/>
                  </a:moveTo>
                  <a:cubicBezTo>
                    <a:pt x="94" y="104"/>
                    <a:pt x="95" y="100"/>
                    <a:pt x="84" y="100"/>
                  </a:cubicBezTo>
                  <a:cubicBezTo>
                    <a:pt x="73" y="100"/>
                    <a:pt x="66" y="103"/>
                    <a:pt x="68" y="119"/>
                  </a:cubicBezTo>
                  <a:cubicBezTo>
                    <a:pt x="71" y="135"/>
                    <a:pt x="80" y="127"/>
                    <a:pt x="79" y="140"/>
                  </a:cubicBezTo>
                  <a:cubicBezTo>
                    <a:pt x="78" y="152"/>
                    <a:pt x="81" y="154"/>
                    <a:pt x="83" y="157"/>
                  </a:cubicBezTo>
                  <a:cubicBezTo>
                    <a:pt x="85" y="160"/>
                    <a:pt x="90" y="169"/>
                    <a:pt x="92" y="157"/>
                  </a:cubicBezTo>
                  <a:cubicBezTo>
                    <a:pt x="95" y="145"/>
                    <a:pt x="99" y="138"/>
                    <a:pt x="103" y="132"/>
                  </a:cubicBezTo>
                  <a:cubicBezTo>
                    <a:pt x="108" y="127"/>
                    <a:pt x="112" y="119"/>
                    <a:pt x="103" y="111"/>
                  </a:cubicBezTo>
                  <a:close/>
                  <a:moveTo>
                    <a:pt x="93" y="0"/>
                  </a:moveTo>
                  <a:cubicBezTo>
                    <a:pt x="41" y="0"/>
                    <a:pt x="0" y="42"/>
                    <a:pt x="0" y="93"/>
                  </a:cubicBezTo>
                  <a:cubicBezTo>
                    <a:pt x="0" y="144"/>
                    <a:pt x="41" y="186"/>
                    <a:pt x="93" y="186"/>
                  </a:cubicBezTo>
                  <a:cubicBezTo>
                    <a:pt x="144" y="186"/>
                    <a:pt x="186" y="144"/>
                    <a:pt x="186" y="93"/>
                  </a:cubicBezTo>
                  <a:cubicBezTo>
                    <a:pt x="186" y="42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46" y="177"/>
                    <a:pt x="8" y="140"/>
                    <a:pt x="8" y="93"/>
                  </a:cubicBezTo>
                  <a:cubicBezTo>
                    <a:pt x="8" y="46"/>
                    <a:pt x="46" y="9"/>
                    <a:pt x="93" y="9"/>
                  </a:cubicBezTo>
                  <a:cubicBezTo>
                    <a:pt x="139" y="9"/>
                    <a:pt x="177" y="46"/>
                    <a:pt x="177" y="93"/>
                  </a:cubicBezTo>
                  <a:cubicBezTo>
                    <a:pt x="177" y="140"/>
                    <a:pt x="139" y="177"/>
                    <a:pt x="93" y="177"/>
                  </a:cubicBezTo>
                  <a:close/>
                  <a:moveTo>
                    <a:pt x="168" y="86"/>
                  </a:moveTo>
                  <a:cubicBezTo>
                    <a:pt x="168" y="85"/>
                    <a:pt x="168" y="84"/>
                    <a:pt x="168" y="84"/>
                  </a:cubicBezTo>
                  <a:cubicBezTo>
                    <a:pt x="168" y="82"/>
                    <a:pt x="168" y="81"/>
                    <a:pt x="167" y="79"/>
                  </a:cubicBezTo>
                  <a:cubicBezTo>
                    <a:pt x="167" y="78"/>
                    <a:pt x="167" y="77"/>
                    <a:pt x="167" y="77"/>
                  </a:cubicBezTo>
                  <a:cubicBezTo>
                    <a:pt x="167" y="75"/>
                    <a:pt x="166" y="73"/>
                    <a:pt x="166" y="72"/>
                  </a:cubicBezTo>
                  <a:cubicBezTo>
                    <a:pt x="165" y="71"/>
                    <a:pt x="165" y="71"/>
                    <a:pt x="165" y="70"/>
                  </a:cubicBezTo>
                  <a:cubicBezTo>
                    <a:pt x="164" y="68"/>
                    <a:pt x="164" y="66"/>
                    <a:pt x="163" y="64"/>
                  </a:cubicBezTo>
                  <a:cubicBezTo>
                    <a:pt x="163" y="63"/>
                    <a:pt x="162" y="62"/>
                    <a:pt x="162" y="61"/>
                  </a:cubicBezTo>
                  <a:cubicBezTo>
                    <a:pt x="161" y="60"/>
                    <a:pt x="161" y="59"/>
                    <a:pt x="160" y="58"/>
                  </a:cubicBezTo>
                  <a:cubicBezTo>
                    <a:pt x="160" y="57"/>
                    <a:pt x="159" y="56"/>
                    <a:pt x="158" y="55"/>
                  </a:cubicBezTo>
                  <a:cubicBezTo>
                    <a:pt x="158" y="54"/>
                    <a:pt x="157" y="53"/>
                    <a:pt x="157" y="53"/>
                  </a:cubicBezTo>
                  <a:cubicBezTo>
                    <a:pt x="156" y="51"/>
                    <a:pt x="156" y="50"/>
                    <a:pt x="155" y="49"/>
                  </a:cubicBezTo>
                  <a:cubicBezTo>
                    <a:pt x="154" y="49"/>
                    <a:pt x="154" y="48"/>
                    <a:pt x="154" y="48"/>
                  </a:cubicBezTo>
                  <a:cubicBezTo>
                    <a:pt x="151" y="44"/>
                    <a:pt x="147" y="40"/>
                    <a:pt x="144" y="37"/>
                  </a:cubicBezTo>
                  <a:cubicBezTo>
                    <a:pt x="143" y="37"/>
                    <a:pt x="143" y="36"/>
                    <a:pt x="143" y="36"/>
                  </a:cubicBezTo>
                  <a:cubicBezTo>
                    <a:pt x="142" y="35"/>
                    <a:pt x="140" y="34"/>
                    <a:pt x="139" y="33"/>
                  </a:cubicBezTo>
                  <a:cubicBezTo>
                    <a:pt x="139" y="33"/>
                    <a:pt x="139" y="33"/>
                    <a:pt x="139" y="33"/>
                  </a:cubicBezTo>
                  <a:cubicBezTo>
                    <a:pt x="133" y="28"/>
                    <a:pt x="126" y="24"/>
                    <a:pt x="119" y="22"/>
                  </a:cubicBezTo>
                  <a:cubicBezTo>
                    <a:pt x="117" y="25"/>
                    <a:pt x="115" y="30"/>
                    <a:pt x="112" y="31"/>
                  </a:cubicBezTo>
                  <a:cubicBezTo>
                    <a:pt x="108" y="33"/>
                    <a:pt x="109" y="42"/>
                    <a:pt x="116" y="41"/>
                  </a:cubicBezTo>
                  <a:cubicBezTo>
                    <a:pt x="116" y="41"/>
                    <a:pt x="114" y="43"/>
                    <a:pt x="116" y="50"/>
                  </a:cubicBezTo>
                  <a:cubicBezTo>
                    <a:pt x="118" y="58"/>
                    <a:pt x="121" y="60"/>
                    <a:pt x="132" y="56"/>
                  </a:cubicBezTo>
                  <a:cubicBezTo>
                    <a:pt x="136" y="54"/>
                    <a:pt x="140" y="55"/>
                    <a:pt x="139" y="59"/>
                  </a:cubicBezTo>
                  <a:cubicBezTo>
                    <a:pt x="138" y="69"/>
                    <a:pt x="131" y="69"/>
                    <a:pt x="136" y="84"/>
                  </a:cubicBezTo>
                  <a:cubicBezTo>
                    <a:pt x="140" y="94"/>
                    <a:pt x="148" y="97"/>
                    <a:pt x="151" y="105"/>
                  </a:cubicBezTo>
                  <a:cubicBezTo>
                    <a:pt x="153" y="109"/>
                    <a:pt x="160" y="113"/>
                    <a:pt x="165" y="115"/>
                  </a:cubicBezTo>
                  <a:cubicBezTo>
                    <a:pt x="166" y="113"/>
                    <a:pt x="166" y="111"/>
                    <a:pt x="167" y="109"/>
                  </a:cubicBezTo>
                  <a:cubicBezTo>
                    <a:pt x="167" y="108"/>
                    <a:pt x="167" y="108"/>
                    <a:pt x="167" y="107"/>
                  </a:cubicBezTo>
                  <a:cubicBezTo>
                    <a:pt x="168" y="105"/>
                    <a:pt x="168" y="104"/>
                    <a:pt x="168" y="102"/>
                  </a:cubicBezTo>
                  <a:cubicBezTo>
                    <a:pt x="168" y="101"/>
                    <a:pt x="168" y="101"/>
                    <a:pt x="168" y="100"/>
                  </a:cubicBezTo>
                  <a:cubicBezTo>
                    <a:pt x="169" y="98"/>
                    <a:pt x="169" y="95"/>
                    <a:pt x="169" y="93"/>
                  </a:cubicBezTo>
                  <a:cubicBezTo>
                    <a:pt x="169" y="91"/>
                    <a:pt x="169" y="88"/>
                    <a:pt x="168" y="86"/>
                  </a:cubicBezTo>
                  <a:close/>
                  <a:moveTo>
                    <a:pt x="140" y="111"/>
                  </a:moveTo>
                  <a:cubicBezTo>
                    <a:pt x="137" y="113"/>
                    <a:pt x="137" y="117"/>
                    <a:pt x="139" y="119"/>
                  </a:cubicBezTo>
                  <a:cubicBezTo>
                    <a:pt x="142" y="121"/>
                    <a:pt x="147" y="124"/>
                    <a:pt x="148" y="119"/>
                  </a:cubicBezTo>
                  <a:cubicBezTo>
                    <a:pt x="150" y="114"/>
                    <a:pt x="143" y="109"/>
                    <a:pt x="140" y="11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Freeform: Shape 130"/>
            <p:cNvSpPr/>
            <p:nvPr/>
          </p:nvSpPr>
          <p:spPr>
            <a:xfrm rot="3085800">
              <a:off x="10326600" y="4315680"/>
              <a:ext cx="234000" cy="284760"/>
            </a:xfrm>
            <a:custGeom>
              <a:gdLst>
                <a:gd name="textAreaLeft" fmla="*/ 0 w 234000"/>
                <a:gd name="textAreaRight" fmla="*/ 234360 w 234000"/>
                <a:gd name="textAreaTop" fmla="*/ 0 h 284760"/>
                <a:gd name="textAreaBottom" fmla="*/ 285120 h 284760"/>
              </a:gdLst>
              <a:rect l="textAreaLeft" t="textAreaTop" r="textAreaRight" b="textAreaBottom"/>
              <a:pathLst>
                <a:path w="152" h="185">
                  <a:moveTo>
                    <a:pt x="42" y="93"/>
                  </a:moveTo>
                  <a:cubicBezTo>
                    <a:pt x="37" y="93"/>
                    <a:pt x="34" y="96"/>
                    <a:pt x="34" y="101"/>
                  </a:cubicBezTo>
                  <a:cubicBezTo>
                    <a:pt x="34" y="106"/>
                    <a:pt x="37" y="109"/>
                    <a:pt x="42" y="109"/>
                  </a:cubicBezTo>
                  <a:cubicBezTo>
                    <a:pt x="47" y="109"/>
                    <a:pt x="51" y="106"/>
                    <a:pt x="51" y="101"/>
                  </a:cubicBezTo>
                  <a:cubicBezTo>
                    <a:pt x="51" y="96"/>
                    <a:pt x="47" y="93"/>
                    <a:pt x="42" y="93"/>
                  </a:cubicBezTo>
                  <a:close/>
                  <a:moveTo>
                    <a:pt x="38" y="143"/>
                  </a:moveTo>
                  <a:cubicBezTo>
                    <a:pt x="36" y="143"/>
                    <a:pt x="34" y="145"/>
                    <a:pt x="34" y="147"/>
                  </a:cubicBezTo>
                  <a:cubicBezTo>
                    <a:pt x="34" y="150"/>
                    <a:pt x="36" y="152"/>
                    <a:pt x="38" y="152"/>
                  </a:cubicBezTo>
                  <a:cubicBezTo>
                    <a:pt x="40" y="152"/>
                    <a:pt x="42" y="150"/>
                    <a:pt x="42" y="147"/>
                  </a:cubicBezTo>
                  <a:cubicBezTo>
                    <a:pt x="42" y="145"/>
                    <a:pt x="40" y="143"/>
                    <a:pt x="38" y="143"/>
                  </a:cubicBezTo>
                  <a:close/>
                  <a:moveTo>
                    <a:pt x="118" y="25"/>
                  </a:moveTo>
                  <a:cubicBezTo>
                    <a:pt x="126" y="25"/>
                    <a:pt x="126" y="25"/>
                    <a:pt x="126" y="25"/>
                  </a:cubicBezTo>
                  <a:cubicBezTo>
                    <a:pt x="131" y="25"/>
                    <a:pt x="135" y="21"/>
                    <a:pt x="135" y="17"/>
                  </a:cubicBezTo>
                  <a:cubicBezTo>
                    <a:pt x="135" y="8"/>
                    <a:pt x="135" y="8"/>
                    <a:pt x="135" y="8"/>
                  </a:cubicBezTo>
                  <a:cubicBezTo>
                    <a:pt x="135" y="4"/>
                    <a:pt x="131" y="0"/>
                    <a:pt x="126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1" y="0"/>
                    <a:pt x="17" y="4"/>
                    <a:pt x="17" y="8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21"/>
                    <a:pt x="21" y="25"/>
                    <a:pt x="25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0" y="77"/>
                    <a:pt x="0" y="87"/>
                    <a:pt x="0" y="135"/>
                  </a:cubicBezTo>
                  <a:cubicBezTo>
                    <a:pt x="0" y="163"/>
                    <a:pt x="23" y="185"/>
                    <a:pt x="51" y="185"/>
                  </a:cubicBezTo>
                  <a:cubicBezTo>
                    <a:pt x="101" y="185"/>
                    <a:pt x="101" y="185"/>
                    <a:pt x="101" y="185"/>
                  </a:cubicBezTo>
                  <a:cubicBezTo>
                    <a:pt x="129" y="185"/>
                    <a:pt x="152" y="163"/>
                    <a:pt x="152" y="135"/>
                  </a:cubicBezTo>
                  <a:cubicBezTo>
                    <a:pt x="152" y="87"/>
                    <a:pt x="121" y="77"/>
                    <a:pt x="118" y="25"/>
                  </a:cubicBezTo>
                  <a:close/>
                  <a:moveTo>
                    <a:pt x="25" y="17"/>
                  </a:moveTo>
                  <a:cubicBezTo>
                    <a:pt x="25" y="8"/>
                    <a:pt x="25" y="8"/>
                    <a:pt x="25" y="8"/>
                  </a:cubicBezTo>
                  <a:cubicBezTo>
                    <a:pt x="126" y="8"/>
                    <a:pt x="126" y="8"/>
                    <a:pt x="126" y="8"/>
                  </a:cubicBezTo>
                  <a:cubicBezTo>
                    <a:pt x="126" y="17"/>
                    <a:pt x="126" y="17"/>
                    <a:pt x="126" y="17"/>
                  </a:cubicBezTo>
                  <a:lnTo>
                    <a:pt x="25" y="17"/>
                  </a:lnTo>
                  <a:close/>
                  <a:moveTo>
                    <a:pt x="42" y="25"/>
                  </a:moveTo>
                  <a:cubicBezTo>
                    <a:pt x="110" y="25"/>
                    <a:pt x="110" y="25"/>
                    <a:pt x="110" y="25"/>
                  </a:cubicBezTo>
                  <a:cubicBezTo>
                    <a:pt x="111" y="44"/>
                    <a:pt x="115" y="58"/>
                    <a:pt x="121" y="69"/>
                  </a:cubicBezTo>
                  <a:cubicBezTo>
                    <a:pt x="114" y="74"/>
                    <a:pt x="95" y="88"/>
                    <a:pt x="73" y="75"/>
                  </a:cubicBezTo>
                  <a:cubicBezTo>
                    <a:pt x="56" y="65"/>
                    <a:pt x="41" y="66"/>
                    <a:pt x="32" y="68"/>
                  </a:cubicBezTo>
                  <a:cubicBezTo>
                    <a:pt x="37" y="56"/>
                    <a:pt x="41" y="43"/>
                    <a:pt x="42" y="25"/>
                  </a:cubicBezTo>
                  <a:close/>
                  <a:moveTo>
                    <a:pt x="101" y="177"/>
                  </a:moveTo>
                  <a:cubicBezTo>
                    <a:pt x="51" y="177"/>
                    <a:pt x="51" y="177"/>
                    <a:pt x="51" y="177"/>
                  </a:cubicBezTo>
                  <a:cubicBezTo>
                    <a:pt x="27" y="177"/>
                    <a:pt x="8" y="158"/>
                    <a:pt x="8" y="135"/>
                  </a:cubicBezTo>
                  <a:cubicBezTo>
                    <a:pt x="8" y="113"/>
                    <a:pt x="15" y="100"/>
                    <a:pt x="23" y="85"/>
                  </a:cubicBezTo>
                  <a:cubicBezTo>
                    <a:pt x="24" y="83"/>
                    <a:pt x="25" y="80"/>
                    <a:pt x="27" y="78"/>
                  </a:cubicBezTo>
                  <a:cubicBezTo>
                    <a:pt x="27" y="78"/>
                    <a:pt x="45" y="69"/>
                    <a:pt x="69" y="82"/>
                  </a:cubicBezTo>
                  <a:cubicBezTo>
                    <a:pt x="77" y="87"/>
                    <a:pt x="85" y="89"/>
                    <a:pt x="92" y="89"/>
                  </a:cubicBezTo>
                  <a:cubicBezTo>
                    <a:pt x="106" y="89"/>
                    <a:pt x="118" y="82"/>
                    <a:pt x="124" y="77"/>
                  </a:cubicBezTo>
                  <a:cubicBezTo>
                    <a:pt x="126" y="80"/>
                    <a:pt x="127" y="82"/>
                    <a:pt x="128" y="85"/>
                  </a:cubicBezTo>
                  <a:cubicBezTo>
                    <a:pt x="136" y="100"/>
                    <a:pt x="143" y="113"/>
                    <a:pt x="143" y="135"/>
                  </a:cubicBezTo>
                  <a:cubicBezTo>
                    <a:pt x="143" y="158"/>
                    <a:pt x="124" y="177"/>
                    <a:pt x="101" y="177"/>
                  </a:cubicBezTo>
                  <a:close/>
                  <a:moveTo>
                    <a:pt x="72" y="118"/>
                  </a:moveTo>
                  <a:cubicBezTo>
                    <a:pt x="65" y="118"/>
                    <a:pt x="59" y="124"/>
                    <a:pt x="59" y="131"/>
                  </a:cubicBezTo>
                  <a:cubicBezTo>
                    <a:pt x="59" y="138"/>
                    <a:pt x="65" y="143"/>
                    <a:pt x="72" y="143"/>
                  </a:cubicBezTo>
                  <a:cubicBezTo>
                    <a:pt x="79" y="143"/>
                    <a:pt x="84" y="138"/>
                    <a:pt x="84" y="131"/>
                  </a:cubicBezTo>
                  <a:cubicBezTo>
                    <a:pt x="84" y="124"/>
                    <a:pt x="79" y="118"/>
                    <a:pt x="72" y="118"/>
                  </a:cubicBezTo>
                  <a:close/>
                  <a:moveTo>
                    <a:pt x="72" y="135"/>
                  </a:moveTo>
                  <a:cubicBezTo>
                    <a:pt x="69" y="135"/>
                    <a:pt x="67" y="133"/>
                    <a:pt x="67" y="131"/>
                  </a:cubicBezTo>
                  <a:cubicBezTo>
                    <a:pt x="67" y="128"/>
                    <a:pt x="69" y="126"/>
                    <a:pt x="72" y="126"/>
                  </a:cubicBezTo>
                  <a:cubicBezTo>
                    <a:pt x="74" y="126"/>
                    <a:pt x="76" y="128"/>
                    <a:pt x="76" y="131"/>
                  </a:cubicBezTo>
                  <a:cubicBezTo>
                    <a:pt x="76" y="133"/>
                    <a:pt x="74" y="135"/>
                    <a:pt x="72" y="135"/>
                  </a:cubicBezTo>
                  <a:close/>
                  <a:moveTo>
                    <a:pt x="110" y="118"/>
                  </a:moveTo>
                  <a:cubicBezTo>
                    <a:pt x="105" y="118"/>
                    <a:pt x="101" y="122"/>
                    <a:pt x="101" y="126"/>
                  </a:cubicBezTo>
                  <a:cubicBezTo>
                    <a:pt x="101" y="131"/>
                    <a:pt x="105" y="135"/>
                    <a:pt x="110" y="135"/>
                  </a:cubicBezTo>
                  <a:cubicBezTo>
                    <a:pt x="114" y="135"/>
                    <a:pt x="118" y="131"/>
                    <a:pt x="118" y="126"/>
                  </a:cubicBezTo>
                  <a:cubicBezTo>
                    <a:pt x="118" y="122"/>
                    <a:pt x="114" y="118"/>
                    <a:pt x="110" y="118"/>
                  </a:cubicBezTo>
                  <a:close/>
                  <a:moveTo>
                    <a:pt x="122" y="101"/>
                  </a:moveTo>
                  <a:cubicBezTo>
                    <a:pt x="120" y="101"/>
                    <a:pt x="118" y="103"/>
                    <a:pt x="118" y="105"/>
                  </a:cubicBezTo>
                  <a:cubicBezTo>
                    <a:pt x="118" y="108"/>
                    <a:pt x="120" y="109"/>
                    <a:pt x="122" y="109"/>
                  </a:cubicBezTo>
                  <a:cubicBezTo>
                    <a:pt x="125" y="109"/>
                    <a:pt x="126" y="108"/>
                    <a:pt x="126" y="105"/>
                  </a:cubicBezTo>
                  <a:cubicBezTo>
                    <a:pt x="126" y="103"/>
                    <a:pt x="125" y="101"/>
                    <a:pt x="122" y="101"/>
                  </a:cubicBezTo>
                  <a:close/>
                  <a:moveTo>
                    <a:pt x="97" y="160"/>
                  </a:moveTo>
                  <a:cubicBezTo>
                    <a:pt x="95" y="160"/>
                    <a:pt x="93" y="162"/>
                    <a:pt x="93" y="164"/>
                  </a:cubicBezTo>
                  <a:cubicBezTo>
                    <a:pt x="93" y="167"/>
                    <a:pt x="95" y="169"/>
                    <a:pt x="97" y="169"/>
                  </a:cubicBezTo>
                  <a:cubicBezTo>
                    <a:pt x="99" y="169"/>
                    <a:pt x="101" y="167"/>
                    <a:pt x="101" y="164"/>
                  </a:cubicBezTo>
                  <a:cubicBezTo>
                    <a:pt x="101" y="162"/>
                    <a:pt x="99" y="160"/>
                    <a:pt x="97" y="16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Freeform: Shape 131"/>
            <p:cNvSpPr/>
            <p:nvPr/>
          </p:nvSpPr>
          <p:spPr>
            <a:xfrm>
              <a:off x="10259280" y="4844880"/>
              <a:ext cx="287280" cy="284760"/>
            </a:xfrm>
            <a:custGeom>
              <a:gdLst>
                <a:gd name="textAreaLeft" fmla="*/ 0 w 287280"/>
                <a:gd name="textAreaRight" fmla="*/ 287640 w 287280"/>
                <a:gd name="textAreaTop" fmla="*/ 0 h 284760"/>
                <a:gd name="textAreaBottom" fmla="*/ 285120 h 284760"/>
              </a:gdLst>
              <a:rect l="textAreaLeft" t="textAreaTop" r="textAreaRight" b="textAreaBottom"/>
              <a:pathLst>
                <a:path w="186" h="185">
                  <a:moveTo>
                    <a:pt x="157" y="159"/>
                  </a:moveTo>
                  <a:cubicBezTo>
                    <a:pt x="175" y="143"/>
                    <a:pt x="186" y="119"/>
                    <a:pt x="186" y="93"/>
                  </a:cubicBezTo>
                  <a:cubicBezTo>
                    <a:pt x="186" y="41"/>
                    <a:pt x="144" y="0"/>
                    <a:pt x="93" y="0"/>
                  </a:cubicBezTo>
                  <a:cubicBezTo>
                    <a:pt x="42" y="0"/>
                    <a:pt x="0" y="41"/>
                    <a:pt x="0" y="93"/>
                  </a:cubicBezTo>
                  <a:cubicBezTo>
                    <a:pt x="0" y="119"/>
                    <a:pt x="11" y="143"/>
                    <a:pt x="29" y="159"/>
                  </a:cubicBezTo>
                  <a:cubicBezTo>
                    <a:pt x="18" y="178"/>
                    <a:pt x="18" y="178"/>
                    <a:pt x="18" y="178"/>
                  </a:cubicBezTo>
                  <a:cubicBezTo>
                    <a:pt x="18" y="179"/>
                    <a:pt x="17" y="180"/>
                    <a:pt x="17" y="181"/>
                  </a:cubicBezTo>
                  <a:cubicBezTo>
                    <a:pt x="17" y="183"/>
                    <a:pt x="19" y="185"/>
                    <a:pt x="21" y="185"/>
                  </a:cubicBezTo>
                  <a:cubicBezTo>
                    <a:pt x="22" y="185"/>
                    <a:pt x="24" y="185"/>
                    <a:pt x="24" y="184"/>
                  </a:cubicBezTo>
                  <a:cubicBezTo>
                    <a:pt x="25" y="184"/>
                    <a:pt x="25" y="183"/>
                    <a:pt x="25" y="182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51" y="178"/>
                    <a:pt x="71" y="185"/>
                    <a:pt x="93" y="185"/>
                  </a:cubicBezTo>
                  <a:cubicBezTo>
                    <a:pt x="115" y="185"/>
                    <a:pt x="135" y="178"/>
                    <a:pt x="151" y="165"/>
                  </a:cubicBezTo>
                  <a:cubicBezTo>
                    <a:pt x="161" y="182"/>
                    <a:pt x="161" y="182"/>
                    <a:pt x="161" y="182"/>
                  </a:cubicBezTo>
                  <a:cubicBezTo>
                    <a:pt x="161" y="184"/>
                    <a:pt x="163" y="185"/>
                    <a:pt x="165" y="185"/>
                  </a:cubicBezTo>
                  <a:cubicBezTo>
                    <a:pt x="167" y="185"/>
                    <a:pt x="169" y="183"/>
                    <a:pt x="169" y="181"/>
                  </a:cubicBezTo>
                  <a:cubicBezTo>
                    <a:pt x="169" y="180"/>
                    <a:pt x="168" y="179"/>
                    <a:pt x="168" y="178"/>
                  </a:cubicBezTo>
                  <a:lnTo>
                    <a:pt x="157" y="159"/>
                  </a:lnTo>
                  <a:close/>
                  <a:moveTo>
                    <a:pt x="93" y="177"/>
                  </a:moveTo>
                  <a:cubicBezTo>
                    <a:pt x="46" y="177"/>
                    <a:pt x="9" y="139"/>
                    <a:pt x="9" y="93"/>
                  </a:cubicBezTo>
                  <a:cubicBezTo>
                    <a:pt x="9" y="46"/>
                    <a:pt x="46" y="8"/>
                    <a:pt x="93" y="8"/>
                  </a:cubicBezTo>
                  <a:cubicBezTo>
                    <a:pt x="140" y="8"/>
                    <a:pt x="177" y="46"/>
                    <a:pt x="177" y="93"/>
                  </a:cubicBezTo>
                  <a:cubicBezTo>
                    <a:pt x="177" y="139"/>
                    <a:pt x="140" y="177"/>
                    <a:pt x="93" y="177"/>
                  </a:cubicBezTo>
                  <a:close/>
                  <a:moveTo>
                    <a:pt x="93" y="34"/>
                  </a:moveTo>
                  <a:cubicBezTo>
                    <a:pt x="60" y="34"/>
                    <a:pt x="34" y="60"/>
                    <a:pt x="34" y="93"/>
                  </a:cubicBezTo>
                  <a:cubicBezTo>
                    <a:pt x="34" y="125"/>
                    <a:pt x="60" y="152"/>
                    <a:pt x="93" y="152"/>
                  </a:cubicBezTo>
                  <a:cubicBezTo>
                    <a:pt x="126" y="152"/>
                    <a:pt x="152" y="125"/>
                    <a:pt x="152" y="93"/>
                  </a:cubicBezTo>
                  <a:cubicBezTo>
                    <a:pt x="152" y="60"/>
                    <a:pt x="126" y="34"/>
                    <a:pt x="93" y="34"/>
                  </a:cubicBezTo>
                  <a:close/>
                  <a:moveTo>
                    <a:pt x="93" y="143"/>
                  </a:moveTo>
                  <a:cubicBezTo>
                    <a:pt x="65" y="143"/>
                    <a:pt x="42" y="121"/>
                    <a:pt x="42" y="93"/>
                  </a:cubicBezTo>
                  <a:cubicBezTo>
                    <a:pt x="42" y="65"/>
                    <a:pt x="65" y="42"/>
                    <a:pt x="93" y="42"/>
                  </a:cubicBezTo>
                  <a:cubicBezTo>
                    <a:pt x="121" y="42"/>
                    <a:pt x="144" y="65"/>
                    <a:pt x="144" y="93"/>
                  </a:cubicBezTo>
                  <a:cubicBezTo>
                    <a:pt x="144" y="121"/>
                    <a:pt x="121" y="143"/>
                    <a:pt x="93" y="143"/>
                  </a:cubicBezTo>
                  <a:close/>
                  <a:moveTo>
                    <a:pt x="93" y="67"/>
                  </a:moveTo>
                  <a:cubicBezTo>
                    <a:pt x="79" y="67"/>
                    <a:pt x="68" y="79"/>
                    <a:pt x="68" y="93"/>
                  </a:cubicBezTo>
                  <a:cubicBezTo>
                    <a:pt x="68" y="107"/>
                    <a:pt x="79" y="118"/>
                    <a:pt x="93" y="118"/>
                  </a:cubicBezTo>
                  <a:cubicBezTo>
                    <a:pt x="107" y="118"/>
                    <a:pt x="118" y="107"/>
                    <a:pt x="118" y="93"/>
                  </a:cubicBezTo>
                  <a:cubicBezTo>
                    <a:pt x="118" y="79"/>
                    <a:pt x="107" y="67"/>
                    <a:pt x="93" y="67"/>
                  </a:cubicBezTo>
                  <a:close/>
                  <a:moveTo>
                    <a:pt x="93" y="109"/>
                  </a:moveTo>
                  <a:cubicBezTo>
                    <a:pt x="84" y="109"/>
                    <a:pt x="76" y="102"/>
                    <a:pt x="76" y="93"/>
                  </a:cubicBezTo>
                  <a:cubicBezTo>
                    <a:pt x="76" y="83"/>
                    <a:pt x="84" y="76"/>
                    <a:pt x="93" y="76"/>
                  </a:cubicBezTo>
                  <a:cubicBezTo>
                    <a:pt x="102" y="76"/>
                    <a:pt x="110" y="83"/>
                    <a:pt x="110" y="93"/>
                  </a:cubicBezTo>
                  <a:cubicBezTo>
                    <a:pt x="110" y="102"/>
                    <a:pt x="102" y="109"/>
                    <a:pt x="93" y="109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Freeform: Shape 132"/>
            <p:cNvSpPr/>
            <p:nvPr/>
          </p:nvSpPr>
          <p:spPr>
            <a:xfrm rot="2375400">
              <a:off x="10210320" y="3320280"/>
              <a:ext cx="287280" cy="285480"/>
            </a:xfrm>
            <a:custGeom>
              <a:gdLst>
                <a:gd name="textAreaLeft" fmla="*/ 0 w 287280"/>
                <a:gd name="textAreaRight" fmla="*/ 287640 w 28728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86" h="185">
                  <a:moveTo>
                    <a:pt x="102" y="50"/>
                  </a:moveTo>
                  <a:cubicBezTo>
                    <a:pt x="104" y="50"/>
                    <a:pt x="106" y="49"/>
                    <a:pt x="106" y="46"/>
                  </a:cubicBezTo>
                  <a:cubicBezTo>
                    <a:pt x="106" y="21"/>
                    <a:pt x="106" y="21"/>
                    <a:pt x="106" y="21"/>
                  </a:cubicBezTo>
                  <a:cubicBezTo>
                    <a:pt x="106" y="19"/>
                    <a:pt x="104" y="17"/>
                    <a:pt x="102" y="17"/>
                  </a:cubicBezTo>
                  <a:cubicBezTo>
                    <a:pt x="99" y="17"/>
                    <a:pt x="97" y="19"/>
                    <a:pt x="97" y="21"/>
                  </a:cubicBezTo>
                  <a:cubicBezTo>
                    <a:pt x="97" y="46"/>
                    <a:pt x="97" y="46"/>
                    <a:pt x="97" y="46"/>
                  </a:cubicBezTo>
                  <a:cubicBezTo>
                    <a:pt x="97" y="49"/>
                    <a:pt x="99" y="50"/>
                    <a:pt x="102" y="50"/>
                  </a:cubicBezTo>
                  <a:close/>
                  <a:moveTo>
                    <a:pt x="161" y="88"/>
                  </a:moveTo>
                  <a:cubicBezTo>
                    <a:pt x="152" y="88"/>
                    <a:pt x="152" y="88"/>
                    <a:pt x="152" y="88"/>
                  </a:cubicBezTo>
                  <a:cubicBezTo>
                    <a:pt x="152" y="76"/>
                    <a:pt x="152" y="76"/>
                    <a:pt x="152" y="76"/>
                  </a:cubicBezTo>
                  <a:cubicBezTo>
                    <a:pt x="152" y="71"/>
                    <a:pt x="148" y="67"/>
                    <a:pt x="144" y="67"/>
                  </a:cubicBezTo>
                  <a:cubicBezTo>
                    <a:pt x="9" y="67"/>
                    <a:pt x="9" y="67"/>
                    <a:pt x="9" y="67"/>
                  </a:cubicBezTo>
                  <a:cubicBezTo>
                    <a:pt x="4" y="67"/>
                    <a:pt x="0" y="71"/>
                    <a:pt x="0" y="76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48"/>
                    <a:pt x="12" y="167"/>
                    <a:pt x="29" y="177"/>
                  </a:cubicBezTo>
                  <a:cubicBezTo>
                    <a:pt x="5" y="177"/>
                    <a:pt x="5" y="177"/>
                    <a:pt x="5" y="177"/>
                  </a:cubicBezTo>
                  <a:cubicBezTo>
                    <a:pt x="2" y="177"/>
                    <a:pt x="0" y="179"/>
                    <a:pt x="0" y="181"/>
                  </a:cubicBezTo>
                  <a:cubicBezTo>
                    <a:pt x="0" y="184"/>
                    <a:pt x="2" y="185"/>
                    <a:pt x="5" y="185"/>
                  </a:cubicBezTo>
                  <a:cubicBezTo>
                    <a:pt x="148" y="185"/>
                    <a:pt x="148" y="185"/>
                    <a:pt x="148" y="185"/>
                  </a:cubicBezTo>
                  <a:cubicBezTo>
                    <a:pt x="150" y="185"/>
                    <a:pt x="152" y="184"/>
                    <a:pt x="152" y="181"/>
                  </a:cubicBezTo>
                  <a:cubicBezTo>
                    <a:pt x="152" y="179"/>
                    <a:pt x="150" y="177"/>
                    <a:pt x="148" y="177"/>
                  </a:cubicBezTo>
                  <a:cubicBezTo>
                    <a:pt x="123" y="177"/>
                    <a:pt x="123" y="177"/>
                    <a:pt x="123" y="177"/>
                  </a:cubicBezTo>
                  <a:cubicBezTo>
                    <a:pt x="137" y="169"/>
                    <a:pt x="147" y="155"/>
                    <a:pt x="151" y="139"/>
                  </a:cubicBezTo>
                  <a:cubicBezTo>
                    <a:pt x="161" y="139"/>
                    <a:pt x="161" y="139"/>
                    <a:pt x="161" y="139"/>
                  </a:cubicBezTo>
                  <a:cubicBezTo>
                    <a:pt x="175" y="139"/>
                    <a:pt x="186" y="128"/>
                    <a:pt x="186" y="114"/>
                  </a:cubicBezTo>
                  <a:cubicBezTo>
                    <a:pt x="186" y="100"/>
                    <a:pt x="175" y="88"/>
                    <a:pt x="161" y="88"/>
                  </a:cubicBezTo>
                  <a:close/>
                  <a:moveTo>
                    <a:pt x="93" y="177"/>
                  </a:moveTo>
                  <a:cubicBezTo>
                    <a:pt x="59" y="177"/>
                    <a:pt x="59" y="177"/>
                    <a:pt x="59" y="177"/>
                  </a:cubicBezTo>
                  <a:cubicBezTo>
                    <a:pt x="44" y="177"/>
                    <a:pt x="31" y="171"/>
                    <a:pt x="22" y="160"/>
                  </a:cubicBezTo>
                  <a:cubicBezTo>
                    <a:pt x="131" y="160"/>
                    <a:pt x="131" y="160"/>
                    <a:pt x="131" y="160"/>
                  </a:cubicBezTo>
                  <a:cubicBezTo>
                    <a:pt x="122" y="171"/>
                    <a:pt x="108" y="177"/>
                    <a:pt x="93" y="177"/>
                  </a:cubicBezTo>
                  <a:close/>
                  <a:moveTo>
                    <a:pt x="144" y="126"/>
                  </a:moveTo>
                  <a:cubicBezTo>
                    <a:pt x="144" y="136"/>
                    <a:pt x="141" y="144"/>
                    <a:pt x="137" y="152"/>
                  </a:cubicBezTo>
                  <a:cubicBezTo>
                    <a:pt x="16" y="152"/>
                    <a:pt x="16" y="152"/>
                    <a:pt x="16" y="152"/>
                  </a:cubicBezTo>
                  <a:cubicBezTo>
                    <a:pt x="11" y="144"/>
                    <a:pt x="9" y="136"/>
                    <a:pt x="9" y="126"/>
                  </a:cubicBezTo>
                  <a:cubicBezTo>
                    <a:pt x="9" y="76"/>
                    <a:pt x="9" y="76"/>
                    <a:pt x="9" y="76"/>
                  </a:cubicBezTo>
                  <a:cubicBezTo>
                    <a:pt x="144" y="76"/>
                    <a:pt x="144" y="76"/>
                    <a:pt x="144" y="76"/>
                  </a:cubicBezTo>
                  <a:lnTo>
                    <a:pt x="144" y="126"/>
                  </a:lnTo>
                  <a:close/>
                  <a:moveTo>
                    <a:pt x="161" y="131"/>
                  </a:moveTo>
                  <a:cubicBezTo>
                    <a:pt x="152" y="131"/>
                    <a:pt x="152" y="131"/>
                    <a:pt x="152" y="131"/>
                  </a:cubicBezTo>
                  <a:cubicBezTo>
                    <a:pt x="152" y="129"/>
                    <a:pt x="152" y="128"/>
                    <a:pt x="152" y="126"/>
                  </a:cubicBezTo>
                  <a:cubicBezTo>
                    <a:pt x="152" y="97"/>
                    <a:pt x="152" y="97"/>
                    <a:pt x="152" y="97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70" y="97"/>
                    <a:pt x="177" y="104"/>
                    <a:pt x="177" y="114"/>
                  </a:cubicBezTo>
                  <a:cubicBezTo>
                    <a:pt x="177" y="123"/>
                    <a:pt x="170" y="131"/>
                    <a:pt x="161" y="131"/>
                  </a:cubicBezTo>
                  <a:close/>
                  <a:moveTo>
                    <a:pt x="76" y="50"/>
                  </a:moveTo>
                  <a:cubicBezTo>
                    <a:pt x="79" y="50"/>
                    <a:pt x="80" y="49"/>
                    <a:pt x="80" y="46"/>
                  </a:cubicBezTo>
                  <a:cubicBezTo>
                    <a:pt x="80" y="4"/>
                    <a:pt x="80" y="4"/>
                    <a:pt x="80" y="4"/>
                  </a:cubicBezTo>
                  <a:cubicBezTo>
                    <a:pt x="80" y="2"/>
                    <a:pt x="79" y="0"/>
                    <a:pt x="76" y="0"/>
                  </a:cubicBezTo>
                  <a:cubicBezTo>
                    <a:pt x="74" y="0"/>
                    <a:pt x="72" y="2"/>
                    <a:pt x="72" y="4"/>
                  </a:cubicBezTo>
                  <a:cubicBezTo>
                    <a:pt x="72" y="46"/>
                    <a:pt x="72" y="46"/>
                    <a:pt x="72" y="46"/>
                  </a:cubicBezTo>
                  <a:cubicBezTo>
                    <a:pt x="72" y="49"/>
                    <a:pt x="74" y="50"/>
                    <a:pt x="76" y="50"/>
                  </a:cubicBezTo>
                  <a:close/>
                  <a:moveTo>
                    <a:pt x="127" y="59"/>
                  </a:moveTo>
                  <a:cubicBezTo>
                    <a:pt x="129" y="59"/>
                    <a:pt x="131" y="57"/>
                    <a:pt x="131" y="55"/>
                  </a:cubicBezTo>
                  <a:cubicBezTo>
                    <a:pt x="131" y="13"/>
                    <a:pt x="131" y="13"/>
                    <a:pt x="131" y="13"/>
                  </a:cubicBezTo>
                  <a:cubicBezTo>
                    <a:pt x="131" y="10"/>
                    <a:pt x="129" y="8"/>
                    <a:pt x="127" y="8"/>
                  </a:cubicBezTo>
                  <a:cubicBezTo>
                    <a:pt x="125" y="8"/>
                    <a:pt x="123" y="10"/>
                    <a:pt x="123" y="13"/>
                  </a:cubicBezTo>
                  <a:cubicBezTo>
                    <a:pt x="123" y="55"/>
                    <a:pt x="123" y="55"/>
                    <a:pt x="123" y="55"/>
                  </a:cubicBezTo>
                  <a:cubicBezTo>
                    <a:pt x="123" y="57"/>
                    <a:pt x="125" y="59"/>
                    <a:pt x="127" y="59"/>
                  </a:cubicBezTo>
                  <a:close/>
                  <a:moveTo>
                    <a:pt x="51" y="59"/>
                  </a:moveTo>
                  <a:cubicBezTo>
                    <a:pt x="53" y="59"/>
                    <a:pt x="55" y="57"/>
                    <a:pt x="55" y="55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5" y="10"/>
                    <a:pt x="53" y="8"/>
                    <a:pt x="51" y="8"/>
                  </a:cubicBezTo>
                  <a:cubicBezTo>
                    <a:pt x="49" y="8"/>
                    <a:pt x="47" y="10"/>
                    <a:pt x="47" y="13"/>
                  </a:cubicBezTo>
                  <a:cubicBezTo>
                    <a:pt x="47" y="55"/>
                    <a:pt x="47" y="55"/>
                    <a:pt x="47" y="55"/>
                  </a:cubicBezTo>
                  <a:cubicBezTo>
                    <a:pt x="47" y="57"/>
                    <a:pt x="49" y="59"/>
                    <a:pt x="51" y="59"/>
                  </a:cubicBezTo>
                  <a:close/>
                  <a:moveTo>
                    <a:pt x="26" y="50"/>
                  </a:moveTo>
                  <a:cubicBezTo>
                    <a:pt x="28" y="50"/>
                    <a:pt x="30" y="49"/>
                    <a:pt x="30" y="46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19"/>
                    <a:pt x="28" y="17"/>
                    <a:pt x="26" y="17"/>
                  </a:cubicBezTo>
                  <a:cubicBezTo>
                    <a:pt x="23" y="17"/>
                    <a:pt x="21" y="19"/>
                    <a:pt x="21" y="21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9"/>
                    <a:pt x="23" y="50"/>
                    <a:pt x="26" y="5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Freeform: Shape 133"/>
            <p:cNvSpPr/>
            <p:nvPr/>
          </p:nvSpPr>
          <p:spPr>
            <a:xfrm rot="1540200">
              <a:off x="10554480" y="3709800"/>
              <a:ext cx="234720" cy="287280"/>
            </a:xfrm>
            <a:custGeom>
              <a:gdLst>
                <a:gd name="textAreaLeft" fmla="*/ 0 w 234720"/>
                <a:gd name="textAreaRight" fmla="*/ 235080 w 234720"/>
                <a:gd name="textAreaTop" fmla="*/ 0 h 287280"/>
                <a:gd name="textAreaBottom" fmla="*/ 287640 h 287280"/>
              </a:gdLst>
              <a:rect l="textAreaLeft" t="textAreaTop" r="textAreaRight" b="textAreaBottom"/>
              <a:pathLst>
                <a:path w="152" h="186">
                  <a:moveTo>
                    <a:pt x="144" y="25"/>
                  </a:moveTo>
                  <a:cubicBezTo>
                    <a:pt x="110" y="25"/>
                    <a:pt x="110" y="25"/>
                    <a:pt x="110" y="25"/>
                  </a:cubicBezTo>
                  <a:cubicBezTo>
                    <a:pt x="110" y="17"/>
                    <a:pt x="110" y="17"/>
                    <a:pt x="110" y="17"/>
                  </a:cubicBezTo>
                  <a:cubicBezTo>
                    <a:pt x="110" y="12"/>
                    <a:pt x="106" y="8"/>
                    <a:pt x="101" y="8"/>
                  </a:cubicBezTo>
                  <a:cubicBezTo>
                    <a:pt x="85" y="8"/>
                    <a:pt x="85" y="8"/>
                    <a:pt x="85" y="8"/>
                  </a:cubicBezTo>
                  <a:cubicBezTo>
                    <a:pt x="85" y="4"/>
                    <a:pt x="81" y="0"/>
                    <a:pt x="76" y="0"/>
                  </a:cubicBezTo>
                  <a:cubicBezTo>
                    <a:pt x="71" y="0"/>
                    <a:pt x="68" y="4"/>
                    <a:pt x="68" y="8"/>
                  </a:cubicBezTo>
                  <a:cubicBezTo>
                    <a:pt x="51" y="8"/>
                    <a:pt x="51" y="8"/>
                    <a:pt x="51" y="8"/>
                  </a:cubicBezTo>
                  <a:cubicBezTo>
                    <a:pt x="46" y="8"/>
                    <a:pt x="42" y="12"/>
                    <a:pt x="42" y="17"/>
                  </a:cubicBezTo>
                  <a:cubicBezTo>
                    <a:pt x="42" y="25"/>
                    <a:pt x="42" y="25"/>
                    <a:pt x="42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4" y="25"/>
                    <a:pt x="0" y="29"/>
                    <a:pt x="0" y="34"/>
                  </a:cubicBezTo>
                  <a:cubicBezTo>
                    <a:pt x="0" y="177"/>
                    <a:pt x="0" y="177"/>
                    <a:pt x="0" y="177"/>
                  </a:cubicBezTo>
                  <a:cubicBezTo>
                    <a:pt x="0" y="182"/>
                    <a:pt x="4" y="186"/>
                    <a:pt x="9" y="186"/>
                  </a:cubicBezTo>
                  <a:cubicBezTo>
                    <a:pt x="144" y="186"/>
                    <a:pt x="144" y="186"/>
                    <a:pt x="144" y="186"/>
                  </a:cubicBezTo>
                  <a:cubicBezTo>
                    <a:pt x="148" y="186"/>
                    <a:pt x="152" y="182"/>
                    <a:pt x="152" y="177"/>
                  </a:cubicBezTo>
                  <a:cubicBezTo>
                    <a:pt x="152" y="34"/>
                    <a:pt x="152" y="34"/>
                    <a:pt x="152" y="34"/>
                  </a:cubicBezTo>
                  <a:cubicBezTo>
                    <a:pt x="152" y="29"/>
                    <a:pt x="148" y="25"/>
                    <a:pt x="144" y="25"/>
                  </a:cubicBezTo>
                  <a:close/>
                  <a:moveTo>
                    <a:pt x="51" y="17"/>
                  </a:moveTo>
                  <a:cubicBezTo>
                    <a:pt x="101" y="17"/>
                    <a:pt x="101" y="17"/>
                    <a:pt x="101" y="17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51" y="34"/>
                    <a:pt x="51" y="34"/>
                    <a:pt x="51" y="34"/>
                  </a:cubicBezTo>
                  <a:lnTo>
                    <a:pt x="51" y="17"/>
                  </a:lnTo>
                  <a:close/>
                  <a:moveTo>
                    <a:pt x="144" y="177"/>
                  </a:moveTo>
                  <a:cubicBezTo>
                    <a:pt x="9" y="177"/>
                    <a:pt x="9" y="177"/>
                    <a:pt x="9" y="177"/>
                  </a:cubicBezTo>
                  <a:cubicBezTo>
                    <a:pt x="9" y="59"/>
                    <a:pt x="9" y="59"/>
                    <a:pt x="9" y="59"/>
                  </a:cubicBezTo>
                  <a:cubicBezTo>
                    <a:pt x="144" y="59"/>
                    <a:pt x="144" y="59"/>
                    <a:pt x="144" y="59"/>
                  </a:cubicBezTo>
                  <a:lnTo>
                    <a:pt x="144" y="177"/>
                  </a:lnTo>
                  <a:close/>
                  <a:moveTo>
                    <a:pt x="144" y="51"/>
                  </a:moveTo>
                  <a:cubicBezTo>
                    <a:pt x="9" y="51"/>
                    <a:pt x="9" y="51"/>
                    <a:pt x="9" y="51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2" y="38"/>
                    <a:pt x="46" y="42"/>
                    <a:pt x="51" y="42"/>
                  </a:cubicBezTo>
                  <a:cubicBezTo>
                    <a:pt x="101" y="42"/>
                    <a:pt x="101" y="42"/>
                    <a:pt x="101" y="42"/>
                  </a:cubicBezTo>
                  <a:cubicBezTo>
                    <a:pt x="106" y="42"/>
                    <a:pt x="110" y="38"/>
                    <a:pt x="110" y="34"/>
                  </a:cubicBezTo>
                  <a:cubicBezTo>
                    <a:pt x="144" y="34"/>
                    <a:pt x="144" y="34"/>
                    <a:pt x="144" y="34"/>
                  </a:cubicBezTo>
                  <a:lnTo>
                    <a:pt x="144" y="51"/>
                  </a:lnTo>
                  <a:close/>
                  <a:moveTo>
                    <a:pt x="30" y="93"/>
                  </a:moveTo>
                  <a:cubicBezTo>
                    <a:pt x="80" y="93"/>
                    <a:pt x="80" y="93"/>
                    <a:pt x="80" y="93"/>
                  </a:cubicBezTo>
                  <a:cubicBezTo>
                    <a:pt x="83" y="93"/>
                    <a:pt x="85" y="91"/>
                    <a:pt x="85" y="88"/>
                  </a:cubicBezTo>
                  <a:cubicBezTo>
                    <a:pt x="85" y="86"/>
                    <a:pt x="83" y="84"/>
                    <a:pt x="80" y="84"/>
                  </a:cubicBezTo>
                  <a:cubicBezTo>
                    <a:pt x="30" y="84"/>
                    <a:pt x="30" y="84"/>
                    <a:pt x="30" y="84"/>
                  </a:cubicBezTo>
                  <a:cubicBezTo>
                    <a:pt x="27" y="84"/>
                    <a:pt x="25" y="86"/>
                    <a:pt x="25" y="88"/>
                  </a:cubicBezTo>
                  <a:cubicBezTo>
                    <a:pt x="25" y="91"/>
                    <a:pt x="27" y="93"/>
                    <a:pt x="30" y="93"/>
                  </a:cubicBezTo>
                  <a:close/>
                  <a:moveTo>
                    <a:pt x="30" y="143"/>
                  </a:moveTo>
                  <a:cubicBezTo>
                    <a:pt x="106" y="143"/>
                    <a:pt x="106" y="143"/>
                    <a:pt x="106" y="143"/>
                  </a:cubicBezTo>
                  <a:cubicBezTo>
                    <a:pt x="108" y="143"/>
                    <a:pt x="110" y="141"/>
                    <a:pt x="110" y="139"/>
                  </a:cubicBezTo>
                  <a:cubicBezTo>
                    <a:pt x="110" y="137"/>
                    <a:pt x="108" y="135"/>
                    <a:pt x="106" y="135"/>
                  </a:cubicBezTo>
                  <a:cubicBezTo>
                    <a:pt x="30" y="135"/>
                    <a:pt x="30" y="135"/>
                    <a:pt x="30" y="135"/>
                  </a:cubicBezTo>
                  <a:cubicBezTo>
                    <a:pt x="27" y="135"/>
                    <a:pt x="25" y="137"/>
                    <a:pt x="25" y="139"/>
                  </a:cubicBezTo>
                  <a:cubicBezTo>
                    <a:pt x="25" y="141"/>
                    <a:pt x="27" y="143"/>
                    <a:pt x="30" y="143"/>
                  </a:cubicBezTo>
                  <a:close/>
                  <a:moveTo>
                    <a:pt x="30" y="118"/>
                  </a:moveTo>
                  <a:cubicBezTo>
                    <a:pt x="123" y="118"/>
                    <a:pt x="123" y="118"/>
                    <a:pt x="123" y="118"/>
                  </a:cubicBezTo>
                  <a:cubicBezTo>
                    <a:pt x="125" y="118"/>
                    <a:pt x="127" y="116"/>
                    <a:pt x="127" y="114"/>
                  </a:cubicBezTo>
                  <a:cubicBezTo>
                    <a:pt x="127" y="111"/>
                    <a:pt x="125" y="110"/>
                    <a:pt x="123" y="110"/>
                  </a:cubicBezTo>
                  <a:cubicBezTo>
                    <a:pt x="30" y="110"/>
                    <a:pt x="30" y="110"/>
                    <a:pt x="30" y="110"/>
                  </a:cubicBezTo>
                  <a:cubicBezTo>
                    <a:pt x="27" y="110"/>
                    <a:pt x="25" y="111"/>
                    <a:pt x="25" y="114"/>
                  </a:cubicBezTo>
                  <a:cubicBezTo>
                    <a:pt x="25" y="116"/>
                    <a:pt x="27" y="118"/>
                    <a:pt x="30" y="118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Freeform: Shape 134"/>
            <p:cNvSpPr/>
            <p:nvPr/>
          </p:nvSpPr>
          <p:spPr>
            <a:xfrm>
              <a:off x="10218240" y="2847600"/>
              <a:ext cx="285480" cy="286200"/>
            </a:xfrm>
            <a:custGeom>
              <a:gdLst>
                <a:gd name="textAreaLeft" fmla="*/ 0 w 285480"/>
                <a:gd name="textAreaRight" fmla="*/ 285840 w 285480"/>
                <a:gd name="textAreaTop" fmla="*/ 0 h 286200"/>
                <a:gd name="textAreaBottom" fmla="*/ 286560 h 286200"/>
              </a:gdLst>
              <a:rect l="textAreaLeft" t="textAreaTop" r="textAreaRight" b="textAreaBottom"/>
              <a:pathLst>
                <a:path w="185" h="186">
                  <a:moveTo>
                    <a:pt x="92" y="0"/>
                  </a:moveTo>
                  <a:cubicBezTo>
                    <a:pt x="41" y="0"/>
                    <a:pt x="0" y="42"/>
                    <a:pt x="0" y="93"/>
                  </a:cubicBezTo>
                  <a:cubicBezTo>
                    <a:pt x="0" y="145"/>
                    <a:pt x="41" y="186"/>
                    <a:pt x="92" y="186"/>
                  </a:cubicBezTo>
                  <a:cubicBezTo>
                    <a:pt x="144" y="186"/>
                    <a:pt x="185" y="145"/>
                    <a:pt x="185" y="93"/>
                  </a:cubicBezTo>
                  <a:cubicBezTo>
                    <a:pt x="185" y="42"/>
                    <a:pt x="144" y="0"/>
                    <a:pt x="92" y="0"/>
                  </a:cubicBezTo>
                  <a:close/>
                  <a:moveTo>
                    <a:pt x="92" y="178"/>
                  </a:moveTo>
                  <a:cubicBezTo>
                    <a:pt x="71" y="178"/>
                    <a:pt x="52" y="170"/>
                    <a:pt x="37" y="157"/>
                  </a:cubicBezTo>
                  <a:cubicBezTo>
                    <a:pt x="49" y="147"/>
                    <a:pt x="54" y="145"/>
                    <a:pt x="67" y="139"/>
                  </a:cubicBezTo>
                  <a:cubicBezTo>
                    <a:pt x="81" y="133"/>
                    <a:pt x="86" y="121"/>
                    <a:pt x="80" y="108"/>
                  </a:cubicBezTo>
                  <a:cubicBezTo>
                    <a:pt x="79" y="105"/>
                    <a:pt x="78" y="103"/>
                    <a:pt x="77" y="101"/>
                  </a:cubicBezTo>
                  <a:cubicBezTo>
                    <a:pt x="72" y="93"/>
                    <a:pt x="67" y="84"/>
                    <a:pt x="67" y="63"/>
                  </a:cubicBezTo>
                  <a:cubicBezTo>
                    <a:pt x="67" y="38"/>
                    <a:pt x="79" y="38"/>
                    <a:pt x="88" y="37"/>
                  </a:cubicBezTo>
                  <a:cubicBezTo>
                    <a:pt x="95" y="37"/>
                    <a:pt x="98" y="36"/>
                    <a:pt x="101" y="35"/>
                  </a:cubicBezTo>
                  <a:cubicBezTo>
                    <a:pt x="102" y="35"/>
                    <a:pt x="103" y="34"/>
                    <a:pt x="105" y="34"/>
                  </a:cubicBezTo>
                  <a:cubicBezTo>
                    <a:pt x="113" y="34"/>
                    <a:pt x="122" y="42"/>
                    <a:pt x="122" y="64"/>
                  </a:cubicBezTo>
                  <a:cubicBezTo>
                    <a:pt x="122" y="85"/>
                    <a:pt x="118" y="91"/>
                    <a:pt x="113" y="100"/>
                  </a:cubicBezTo>
                  <a:cubicBezTo>
                    <a:pt x="112" y="102"/>
                    <a:pt x="111" y="105"/>
                    <a:pt x="109" y="108"/>
                  </a:cubicBezTo>
                  <a:cubicBezTo>
                    <a:pt x="106" y="114"/>
                    <a:pt x="106" y="119"/>
                    <a:pt x="107" y="124"/>
                  </a:cubicBezTo>
                  <a:cubicBezTo>
                    <a:pt x="110" y="130"/>
                    <a:pt x="116" y="136"/>
                    <a:pt x="126" y="141"/>
                  </a:cubicBezTo>
                  <a:cubicBezTo>
                    <a:pt x="134" y="145"/>
                    <a:pt x="143" y="152"/>
                    <a:pt x="148" y="157"/>
                  </a:cubicBezTo>
                  <a:cubicBezTo>
                    <a:pt x="133" y="170"/>
                    <a:pt x="114" y="178"/>
                    <a:pt x="92" y="178"/>
                  </a:cubicBezTo>
                  <a:close/>
                  <a:moveTo>
                    <a:pt x="154" y="151"/>
                  </a:moveTo>
                  <a:cubicBezTo>
                    <a:pt x="149" y="146"/>
                    <a:pt x="139" y="137"/>
                    <a:pt x="129" y="133"/>
                  </a:cubicBezTo>
                  <a:cubicBezTo>
                    <a:pt x="121" y="129"/>
                    <a:pt x="117" y="125"/>
                    <a:pt x="115" y="121"/>
                  </a:cubicBezTo>
                  <a:cubicBezTo>
                    <a:pt x="114" y="118"/>
                    <a:pt x="115" y="115"/>
                    <a:pt x="117" y="111"/>
                  </a:cubicBezTo>
                  <a:cubicBezTo>
                    <a:pt x="118" y="108"/>
                    <a:pt x="120" y="106"/>
                    <a:pt x="121" y="104"/>
                  </a:cubicBezTo>
                  <a:cubicBezTo>
                    <a:pt x="126" y="94"/>
                    <a:pt x="130" y="88"/>
                    <a:pt x="130" y="64"/>
                  </a:cubicBezTo>
                  <a:cubicBezTo>
                    <a:pt x="130" y="28"/>
                    <a:pt x="109" y="26"/>
                    <a:pt x="105" y="26"/>
                  </a:cubicBezTo>
                  <a:cubicBezTo>
                    <a:pt x="102" y="26"/>
                    <a:pt x="100" y="27"/>
                    <a:pt x="98" y="27"/>
                  </a:cubicBezTo>
                  <a:cubicBezTo>
                    <a:pt x="96" y="28"/>
                    <a:pt x="93" y="29"/>
                    <a:pt x="88" y="29"/>
                  </a:cubicBezTo>
                  <a:cubicBezTo>
                    <a:pt x="78" y="29"/>
                    <a:pt x="59" y="29"/>
                    <a:pt x="59" y="63"/>
                  </a:cubicBezTo>
                  <a:cubicBezTo>
                    <a:pt x="59" y="86"/>
                    <a:pt x="65" y="96"/>
                    <a:pt x="69" y="105"/>
                  </a:cubicBezTo>
                  <a:cubicBezTo>
                    <a:pt x="71" y="107"/>
                    <a:pt x="72" y="109"/>
                    <a:pt x="73" y="111"/>
                  </a:cubicBezTo>
                  <a:cubicBezTo>
                    <a:pt x="77" y="120"/>
                    <a:pt x="74" y="127"/>
                    <a:pt x="63" y="131"/>
                  </a:cubicBezTo>
                  <a:cubicBezTo>
                    <a:pt x="50" y="137"/>
                    <a:pt x="44" y="140"/>
                    <a:pt x="31" y="151"/>
                  </a:cubicBezTo>
                  <a:cubicBezTo>
                    <a:pt x="17" y="136"/>
                    <a:pt x="8" y="116"/>
                    <a:pt x="8" y="93"/>
                  </a:cubicBezTo>
                  <a:cubicBezTo>
                    <a:pt x="8" y="47"/>
                    <a:pt x="46" y="9"/>
                    <a:pt x="92" y="9"/>
                  </a:cubicBezTo>
                  <a:cubicBezTo>
                    <a:pt x="139" y="9"/>
                    <a:pt x="177" y="47"/>
                    <a:pt x="177" y="93"/>
                  </a:cubicBezTo>
                  <a:cubicBezTo>
                    <a:pt x="177" y="116"/>
                    <a:pt x="168" y="136"/>
                    <a:pt x="154" y="15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Freeform: Shape 135"/>
            <p:cNvSpPr/>
            <p:nvPr/>
          </p:nvSpPr>
          <p:spPr>
            <a:xfrm>
              <a:off x="9837720" y="2026800"/>
              <a:ext cx="285840" cy="285120"/>
            </a:xfrm>
            <a:custGeom>
              <a:gdLst>
                <a:gd name="textAreaLeft" fmla="*/ 0 w 285840"/>
                <a:gd name="textAreaRight" fmla="*/ 286200 w 285840"/>
                <a:gd name="textAreaTop" fmla="*/ 0 h 285120"/>
                <a:gd name="textAreaBottom" fmla="*/ 285480 h 285120"/>
              </a:gdLst>
              <a:rect l="textAreaLeft" t="textAreaTop" r="textAreaRight" b="textAreaBottom"/>
              <a:pathLst>
                <a:path w="186" h="185">
                  <a:moveTo>
                    <a:pt x="137" y="60"/>
                  </a:moveTo>
                  <a:cubicBezTo>
                    <a:pt x="134" y="62"/>
                    <a:pt x="130" y="63"/>
                    <a:pt x="126" y="64"/>
                  </a:cubicBezTo>
                  <a:cubicBezTo>
                    <a:pt x="123" y="61"/>
                    <a:pt x="118" y="59"/>
                    <a:pt x="113" y="59"/>
                  </a:cubicBezTo>
                  <a:cubicBezTo>
                    <a:pt x="104" y="59"/>
                    <a:pt x="96" y="66"/>
                    <a:pt x="96" y="76"/>
                  </a:cubicBezTo>
                  <a:cubicBezTo>
                    <a:pt x="96" y="77"/>
                    <a:pt x="96" y="78"/>
                    <a:pt x="97" y="80"/>
                  </a:cubicBezTo>
                  <a:cubicBezTo>
                    <a:pt x="82" y="79"/>
                    <a:pt x="69" y="72"/>
                    <a:pt x="61" y="62"/>
                  </a:cubicBezTo>
                  <a:cubicBezTo>
                    <a:pt x="59" y="64"/>
                    <a:pt x="59" y="67"/>
                    <a:pt x="59" y="70"/>
                  </a:cubicBezTo>
                  <a:cubicBezTo>
                    <a:pt x="59" y="76"/>
                    <a:pt x="62" y="81"/>
                    <a:pt x="66" y="84"/>
                  </a:cubicBezTo>
                  <a:cubicBezTo>
                    <a:pt x="63" y="84"/>
                    <a:pt x="61" y="84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8" y="91"/>
                    <a:pt x="64" y="98"/>
                    <a:pt x="72" y="99"/>
                  </a:cubicBezTo>
                  <a:cubicBezTo>
                    <a:pt x="71" y="100"/>
                    <a:pt x="69" y="100"/>
                    <a:pt x="68" y="100"/>
                  </a:cubicBezTo>
                  <a:cubicBezTo>
                    <a:pt x="67" y="100"/>
                    <a:pt x="66" y="100"/>
                    <a:pt x="64" y="100"/>
                  </a:cubicBezTo>
                  <a:cubicBezTo>
                    <a:pt x="67" y="106"/>
                    <a:pt x="73" y="111"/>
                    <a:pt x="81" y="111"/>
                  </a:cubicBezTo>
                  <a:cubicBezTo>
                    <a:pt x="75" y="116"/>
                    <a:pt x="67" y="119"/>
                    <a:pt x="59" y="119"/>
                  </a:cubicBezTo>
                  <a:cubicBezTo>
                    <a:pt x="58" y="119"/>
                    <a:pt x="56" y="119"/>
                    <a:pt x="55" y="118"/>
                  </a:cubicBezTo>
                  <a:cubicBezTo>
                    <a:pt x="63" y="123"/>
                    <a:pt x="72" y="126"/>
                    <a:pt x="82" y="126"/>
                  </a:cubicBezTo>
                  <a:cubicBezTo>
                    <a:pt x="113" y="126"/>
                    <a:pt x="131" y="100"/>
                    <a:pt x="131" y="78"/>
                  </a:cubicBezTo>
                  <a:cubicBezTo>
                    <a:pt x="131" y="77"/>
                    <a:pt x="131" y="76"/>
                    <a:pt x="131" y="75"/>
                  </a:cubicBezTo>
                  <a:cubicBezTo>
                    <a:pt x="134" y="73"/>
                    <a:pt x="137" y="70"/>
                    <a:pt x="139" y="67"/>
                  </a:cubicBezTo>
                  <a:cubicBezTo>
                    <a:pt x="136" y="68"/>
                    <a:pt x="133" y="69"/>
                    <a:pt x="129" y="69"/>
                  </a:cubicBezTo>
                  <a:cubicBezTo>
                    <a:pt x="133" y="67"/>
                    <a:pt x="136" y="64"/>
                    <a:pt x="137" y="60"/>
                  </a:cubicBezTo>
                  <a:close/>
                  <a:moveTo>
                    <a:pt x="93" y="0"/>
                  </a:moveTo>
                  <a:cubicBezTo>
                    <a:pt x="42" y="0"/>
                    <a:pt x="0" y="41"/>
                    <a:pt x="0" y="92"/>
                  </a:cubicBezTo>
                  <a:cubicBezTo>
                    <a:pt x="0" y="144"/>
                    <a:pt x="42" y="185"/>
                    <a:pt x="93" y="185"/>
                  </a:cubicBezTo>
                  <a:cubicBezTo>
                    <a:pt x="144" y="185"/>
                    <a:pt x="186" y="144"/>
                    <a:pt x="186" y="92"/>
                  </a:cubicBezTo>
                  <a:cubicBezTo>
                    <a:pt x="186" y="41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46" y="177"/>
                    <a:pt x="9" y="139"/>
                    <a:pt x="9" y="92"/>
                  </a:cubicBezTo>
                  <a:cubicBezTo>
                    <a:pt x="9" y="46"/>
                    <a:pt x="46" y="8"/>
                    <a:pt x="93" y="8"/>
                  </a:cubicBezTo>
                  <a:cubicBezTo>
                    <a:pt x="140" y="8"/>
                    <a:pt x="177" y="46"/>
                    <a:pt x="177" y="92"/>
                  </a:cubicBezTo>
                  <a:cubicBezTo>
                    <a:pt x="177" y="139"/>
                    <a:pt x="140" y="177"/>
                    <a:pt x="93" y="177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Freeform: Shape 136"/>
            <p:cNvSpPr/>
            <p:nvPr/>
          </p:nvSpPr>
          <p:spPr>
            <a:xfrm rot="3530400">
              <a:off x="10210680" y="2359080"/>
              <a:ext cx="286200" cy="285480"/>
            </a:xfrm>
            <a:custGeom>
              <a:gdLst>
                <a:gd name="textAreaLeft" fmla="*/ 0 w 286200"/>
                <a:gd name="textAreaRight" fmla="*/ 286560 w 28620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86" h="185">
                  <a:moveTo>
                    <a:pt x="41" y="125"/>
                  </a:moveTo>
                  <a:cubicBezTo>
                    <a:pt x="45" y="121"/>
                    <a:pt x="45" y="121"/>
                    <a:pt x="45" y="121"/>
                  </a:cubicBezTo>
                  <a:cubicBezTo>
                    <a:pt x="46" y="120"/>
                    <a:pt x="46" y="119"/>
                    <a:pt x="46" y="118"/>
                  </a:cubicBezTo>
                  <a:cubicBezTo>
                    <a:pt x="46" y="116"/>
                    <a:pt x="44" y="114"/>
                    <a:pt x="42" y="114"/>
                  </a:cubicBezTo>
                  <a:cubicBezTo>
                    <a:pt x="41" y="114"/>
                    <a:pt x="40" y="114"/>
                    <a:pt x="39" y="115"/>
                  </a:cubicBezTo>
                  <a:cubicBezTo>
                    <a:pt x="35" y="119"/>
                    <a:pt x="35" y="119"/>
                    <a:pt x="35" y="119"/>
                  </a:cubicBezTo>
                  <a:cubicBezTo>
                    <a:pt x="34" y="120"/>
                    <a:pt x="34" y="121"/>
                    <a:pt x="34" y="122"/>
                  </a:cubicBezTo>
                  <a:cubicBezTo>
                    <a:pt x="34" y="124"/>
                    <a:pt x="36" y="126"/>
                    <a:pt x="38" y="126"/>
                  </a:cubicBezTo>
                  <a:cubicBezTo>
                    <a:pt x="39" y="126"/>
                    <a:pt x="40" y="126"/>
                    <a:pt x="41" y="125"/>
                  </a:cubicBezTo>
                  <a:close/>
                  <a:moveTo>
                    <a:pt x="67" y="122"/>
                  </a:moveTo>
                  <a:cubicBezTo>
                    <a:pt x="67" y="120"/>
                    <a:pt x="66" y="118"/>
                    <a:pt x="63" y="118"/>
                  </a:cubicBezTo>
                  <a:cubicBezTo>
                    <a:pt x="62" y="118"/>
                    <a:pt x="61" y="118"/>
                    <a:pt x="60" y="119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17" y="162"/>
                    <a:pt x="17" y="163"/>
                    <a:pt x="17" y="164"/>
                  </a:cubicBezTo>
                  <a:cubicBezTo>
                    <a:pt x="17" y="167"/>
                    <a:pt x="19" y="168"/>
                    <a:pt x="21" y="168"/>
                  </a:cubicBezTo>
                  <a:cubicBezTo>
                    <a:pt x="22" y="168"/>
                    <a:pt x="23" y="168"/>
                    <a:pt x="24" y="167"/>
                  </a:cubicBezTo>
                  <a:cubicBezTo>
                    <a:pt x="66" y="125"/>
                    <a:pt x="66" y="125"/>
                    <a:pt x="66" y="125"/>
                  </a:cubicBezTo>
                  <a:cubicBezTo>
                    <a:pt x="67" y="124"/>
                    <a:pt x="67" y="123"/>
                    <a:pt x="67" y="122"/>
                  </a:cubicBezTo>
                  <a:close/>
                  <a:moveTo>
                    <a:pt x="186" y="4"/>
                  </a:moveTo>
                  <a:cubicBezTo>
                    <a:pt x="186" y="2"/>
                    <a:pt x="184" y="0"/>
                    <a:pt x="181" y="0"/>
                  </a:cubicBezTo>
                  <a:cubicBezTo>
                    <a:pt x="181" y="0"/>
                    <a:pt x="180" y="0"/>
                    <a:pt x="180" y="0"/>
                  </a:cubicBezTo>
                  <a:cubicBezTo>
                    <a:pt x="180" y="0"/>
                    <a:pt x="180" y="0"/>
                    <a:pt x="180" y="0"/>
                  </a:cubicBezTo>
                  <a:cubicBezTo>
                    <a:pt x="3" y="76"/>
                    <a:pt x="3" y="76"/>
                    <a:pt x="3" y="76"/>
                  </a:cubicBezTo>
                  <a:cubicBezTo>
                    <a:pt x="3" y="76"/>
                    <a:pt x="3" y="76"/>
                    <a:pt x="2" y="76"/>
                  </a:cubicBezTo>
                  <a:cubicBezTo>
                    <a:pt x="2" y="76"/>
                    <a:pt x="2" y="76"/>
                    <a:pt x="2" y="76"/>
                  </a:cubicBezTo>
                  <a:cubicBezTo>
                    <a:pt x="2" y="76"/>
                    <a:pt x="2" y="76"/>
                    <a:pt x="2" y="76"/>
                  </a:cubicBezTo>
                  <a:cubicBezTo>
                    <a:pt x="1" y="77"/>
                    <a:pt x="0" y="78"/>
                    <a:pt x="0" y="80"/>
                  </a:cubicBezTo>
                  <a:cubicBezTo>
                    <a:pt x="0" y="82"/>
                    <a:pt x="1" y="83"/>
                    <a:pt x="3" y="84"/>
                  </a:cubicBezTo>
                  <a:cubicBezTo>
                    <a:pt x="3" y="84"/>
                    <a:pt x="3" y="84"/>
                    <a:pt x="3" y="84"/>
                  </a:cubicBezTo>
                  <a:cubicBezTo>
                    <a:pt x="73" y="113"/>
                    <a:pt x="73" y="113"/>
                    <a:pt x="73" y="113"/>
                  </a:cubicBezTo>
                  <a:cubicBezTo>
                    <a:pt x="101" y="182"/>
                    <a:pt x="101" y="182"/>
                    <a:pt x="101" y="182"/>
                  </a:cubicBezTo>
                  <a:cubicBezTo>
                    <a:pt x="101" y="182"/>
                    <a:pt x="101" y="182"/>
                    <a:pt x="101" y="182"/>
                  </a:cubicBezTo>
                  <a:cubicBezTo>
                    <a:pt x="102" y="184"/>
                    <a:pt x="103" y="185"/>
                    <a:pt x="105" y="185"/>
                  </a:cubicBezTo>
                  <a:cubicBezTo>
                    <a:pt x="107" y="185"/>
                    <a:pt x="109" y="184"/>
                    <a:pt x="109" y="183"/>
                  </a:cubicBezTo>
                  <a:cubicBezTo>
                    <a:pt x="109" y="183"/>
                    <a:pt x="109" y="183"/>
                    <a:pt x="109" y="183"/>
                  </a:cubicBezTo>
                  <a:cubicBezTo>
                    <a:pt x="109" y="183"/>
                    <a:pt x="109" y="183"/>
                    <a:pt x="109" y="183"/>
                  </a:cubicBezTo>
                  <a:cubicBezTo>
                    <a:pt x="109" y="183"/>
                    <a:pt x="109" y="183"/>
                    <a:pt x="109" y="183"/>
                  </a:cubicBezTo>
                  <a:cubicBezTo>
                    <a:pt x="185" y="6"/>
                    <a:pt x="185" y="6"/>
                    <a:pt x="185" y="6"/>
                  </a:cubicBezTo>
                  <a:cubicBezTo>
                    <a:pt x="185" y="6"/>
                    <a:pt x="185" y="6"/>
                    <a:pt x="185" y="6"/>
                  </a:cubicBezTo>
                  <a:cubicBezTo>
                    <a:pt x="185" y="5"/>
                    <a:pt x="186" y="5"/>
                    <a:pt x="186" y="4"/>
                  </a:cubicBezTo>
                  <a:close/>
                  <a:moveTo>
                    <a:pt x="15" y="80"/>
                  </a:moveTo>
                  <a:cubicBezTo>
                    <a:pt x="163" y="16"/>
                    <a:pt x="163" y="16"/>
                    <a:pt x="163" y="16"/>
                  </a:cubicBezTo>
                  <a:cubicBezTo>
                    <a:pt x="75" y="104"/>
                    <a:pt x="75" y="104"/>
                    <a:pt x="75" y="104"/>
                  </a:cubicBezTo>
                  <a:lnTo>
                    <a:pt x="15" y="80"/>
                  </a:lnTo>
                  <a:close/>
                  <a:moveTo>
                    <a:pt x="105" y="170"/>
                  </a:moveTo>
                  <a:cubicBezTo>
                    <a:pt x="81" y="110"/>
                    <a:pt x="81" y="110"/>
                    <a:pt x="81" y="110"/>
                  </a:cubicBezTo>
                  <a:cubicBezTo>
                    <a:pt x="169" y="22"/>
                    <a:pt x="169" y="22"/>
                    <a:pt x="169" y="22"/>
                  </a:cubicBezTo>
                  <a:lnTo>
                    <a:pt x="105" y="170"/>
                  </a:lnTo>
                  <a:close/>
                  <a:moveTo>
                    <a:pt x="67" y="139"/>
                  </a:moveTo>
                  <a:cubicBezTo>
                    <a:pt x="66" y="139"/>
                    <a:pt x="65" y="139"/>
                    <a:pt x="64" y="140"/>
                  </a:cubicBezTo>
                  <a:cubicBezTo>
                    <a:pt x="52" y="153"/>
                    <a:pt x="52" y="153"/>
                    <a:pt x="52" y="153"/>
                  </a:cubicBezTo>
                  <a:cubicBezTo>
                    <a:pt x="51" y="154"/>
                    <a:pt x="51" y="155"/>
                    <a:pt x="51" y="156"/>
                  </a:cubicBezTo>
                  <a:cubicBezTo>
                    <a:pt x="51" y="158"/>
                    <a:pt x="52" y="160"/>
                    <a:pt x="55" y="160"/>
                  </a:cubicBezTo>
                  <a:cubicBezTo>
                    <a:pt x="56" y="160"/>
                    <a:pt x="57" y="160"/>
                    <a:pt x="58" y="159"/>
                  </a:cubicBezTo>
                  <a:cubicBezTo>
                    <a:pt x="70" y="146"/>
                    <a:pt x="70" y="146"/>
                    <a:pt x="70" y="146"/>
                  </a:cubicBezTo>
                  <a:cubicBezTo>
                    <a:pt x="71" y="145"/>
                    <a:pt x="72" y="144"/>
                    <a:pt x="72" y="143"/>
                  </a:cubicBezTo>
                  <a:cubicBezTo>
                    <a:pt x="72" y="141"/>
                    <a:pt x="70" y="139"/>
                    <a:pt x="67" y="139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6" name="Freeform: Shape 137"/>
            <p:cNvSpPr/>
            <p:nvPr/>
          </p:nvSpPr>
          <p:spPr>
            <a:xfrm>
              <a:off x="9495000" y="1637640"/>
              <a:ext cx="287280" cy="285480"/>
            </a:xfrm>
            <a:custGeom>
              <a:gdLst>
                <a:gd name="textAreaLeft" fmla="*/ 0 w 287280"/>
                <a:gd name="textAreaRight" fmla="*/ 287640 w 28728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86" h="185">
                  <a:moveTo>
                    <a:pt x="180" y="74"/>
                  </a:moveTo>
                  <a:cubicBezTo>
                    <a:pt x="171" y="72"/>
                    <a:pt x="171" y="72"/>
                    <a:pt x="171" y="72"/>
                  </a:cubicBezTo>
                  <a:cubicBezTo>
                    <a:pt x="169" y="65"/>
                    <a:pt x="166" y="58"/>
                    <a:pt x="163" y="52"/>
                  </a:cubicBezTo>
                  <a:cubicBezTo>
                    <a:pt x="168" y="44"/>
                    <a:pt x="168" y="44"/>
                    <a:pt x="168" y="44"/>
                  </a:cubicBezTo>
                  <a:cubicBezTo>
                    <a:pt x="169" y="42"/>
                    <a:pt x="170" y="38"/>
                    <a:pt x="168" y="36"/>
                  </a:cubicBezTo>
                  <a:cubicBezTo>
                    <a:pt x="150" y="18"/>
                    <a:pt x="150" y="18"/>
                    <a:pt x="150" y="18"/>
                  </a:cubicBezTo>
                  <a:cubicBezTo>
                    <a:pt x="149" y="17"/>
                    <a:pt x="148" y="17"/>
                    <a:pt x="146" y="17"/>
                  </a:cubicBezTo>
                  <a:cubicBezTo>
                    <a:pt x="145" y="17"/>
                    <a:pt x="143" y="17"/>
                    <a:pt x="141" y="18"/>
                  </a:cubicBezTo>
                  <a:cubicBezTo>
                    <a:pt x="133" y="23"/>
                    <a:pt x="133" y="23"/>
                    <a:pt x="133" y="23"/>
                  </a:cubicBezTo>
                  <a:cubicBezTo>
                    <a:pt x="127" y="19"/>
                    <a:pt x="121" y="17"/>
                    <a:pt x="114" y="15"/>
                  </a:cubicBezTo>
                  <a:cubicBezTo>
                    <a:pt x="112" y="6"/>
                    <a:pt x="112" y="6"/>
                    <a:pt x="112" y="6"/>
                  </a:cubicBezTo>
                  <a:cubicBezTo>
                    <a:pt x="111" y="3"/>
                    <a:pt x="109" y="0"/>
                    <a:pt x="106" y="0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77" y="0"/>
                    <a:pt x="75" y="3"/>
                    <a:pt x="75" y="6"/>
                  </a:cubicBezTo>
                  <a:cubicBezTo>
                    <a:pt x="72" y="15"/>
                    <a:pt x="72" y="15"/>
                    <a:pt x="72" y="15"/>
                  </a:cubicBezTo>
                  <a:cubicBezTo>
                    <a:pt x="66" y="17"/>
                    <a:pt x="59" y="19"/>
                    <a:pt x="53" y="23"/>
                  </a:cubicBezTo>
                  <a:cubicBezTo>
                    <a:pt x="45" y="18"/>
                    <a:pt x="45" y="18"/>
                    <a:pt x="45" y="18"/>
                  </a:cubicBezTo>
                  <a:cubicBezTo>
                    <a:pt x="44" y="17"/>
                    <a:pt x="42" y="17"/>
                    <a:pt x="40" y="17"/>
                  </a:cubicBezTo>
                  <a:cubicBezTo>
                    <a:pt x="39" y="17"/>
                    <a:pt x="37" y="17"/>
                    <a:pt x="36" y="18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6" y="38"/>
                    <a:pt x="17" y="42"/>
                    <a:pt x="19" y="44"/>
                  </a:cubicBezTo>
                  <a:cubicBezTo>
                    <a:pt x="24" y="52"/>
                    <a:pt x="24" y="52"/>
                    <a:pt x="24" y="52"/>
                  </a:cubicBezTo>
                  <a:cubicBezTo>
                    <a:pt x="20" y="58"/>
                    <a:pt x="17" y="65"/>
                    <a:pt x="16" y="72"/>
                  </a:cubicBezTo>
                  <a:cubicBezTo>
                    <a:pt x="7" y="74"/>
                    <a:pt x="7" y="74"/>
                    <a:pt x="7" y="74"/>
                  </a:cubicBezTo>
                  <a:cubicBezTo>
                    <a:pt x="4" y="75"/>
                    <a:pt x="0" y="77"/>
                    <a:pt x="0" y="80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8"/>
                    <a:pt x="4" y="110"/>
                    <a:pt x="7" y="111"/>
                  </a:cubicBezTo>
                  <a:cubicBezTo>
                    <a:pt x="16" y="113"/>
                    <a:pt x="16" y="113"/>
                    <a:pt x="16" y="113"/>
                  </a:cubicBezTo>
                  <a:cubicBezTo>
                    <a:pt x="17" y="120"/>
                    <a:pt x="20" y="127"/>
                    <a:pt x="24" y="133"/>
                  </a:cubicBezTo>
                  <a:cubicBezTo>
                    <a:pt x="19" y="141"/>
                    <a:pt x="19" y="141"/>
                    <a:pt x="19" y="141"/>
                  </a:cubicBezTo>
                  <a:cubicBezTo>
                    <a:pt x="17" y="143"/>
                    <a:pt x="16" y="147"/>
                    <a:pt x="19" y="149"/>
                  </a:cubicBezTo>
                  <a:cubicBezTo>
                    <a:pt x="36" y="167"/>
                    <a:pt x="36" y="167"/>
                    <a:pt x="36" y="167"/>
                  </a:cubicBezTo>
                  <a:cubicBezTo>
                    <a:pt x="37" y="168"/>
                    <a:pt x="39" y="168"/>
                    <a:pt x="40" y="168"/>
                  </a:cubicBezTo>
                  <a:cubicBezTo>
                    <a:pt x="42" y="168"/>
                    <a:pt x="44" y="168"/>
                    <a:pt x="45" y="167"/>
                  </a:cubicBezTo>
                  <a:cubicBezTo>
                    <a:pt x="53" y="162"/>
                    <a:pt x="53" y="162"/>
                    <a:pt x="53" y="162"/>
                  </a:cubicBezTo>
                  <a:cubicBezTo>
                    <a:pt x="59" y="166"/>
                    <a:pt x="66" y="168"/>
                    <a:pt x="72" y="170"/>
                  </a:cubicBezTo>
                  <a:cubicBezTo>
                    <a:pt x="75" y="179"/>
                    <a:pt x="75" y="179"/>
                    <a:pt x="75" y="179"/>
                  </a:cubicBezTo>
                  <a:cubicBezTo>
                    <a:pt x="75" y="182"/>
                    <a:pt x="77" y="185"/>
                    <a:pt x="81" y="185"/>
                  </a:cubicBezTo>
                  <a:cubicBezTo>
                    <a:pt x="106" y="185"/>
                    <a:pt x="106" y="185"/>
                    <a:pt x="106" y="185"/>
                  </a:cubicBezTo>
                  <a:cubicBezTo>
                    <a:pt x="109" y="185"/>
                    <a:pt x="111" y="182"/>
                    <a:pt x="112" y="179"/>
                  </a:cubicBezTo>
                  <a:cubicBezTo>
                    <a:pt x="114" y="170"/>
                    <a:pt x="114" y="170"/>
                    <a:pt x="114" y="170"/>
                  </a:cubicBezTo>
                  <a:cubicBezTo>
                    <a:pt x="121" y="168"/>
                    <a:pt x="127" y="166"/>
                    <a:pt x="133" y="162"/>
                  </a:cubicBezTo>
                  <a:cubicBezTo>
                    <a:pt x="141" y="167"/>
                    <a:pt x="141" y="167"/>
                    <a:pt x="141" y="167"/>
                  </a:cubicBezTo>
                  <a:cubicBezTo>
                    <a:pt x="143" y="168"/>
                    <a:pt x="145" y="168"/>
                    <a:pt x="146" y="168"/>
                  </a:cubicBezTo>
                  <a:cubicBezTo>
                    <a:pt x="148" y="168"/>
                    <a:pt x="149" y="168"/>
                    <a:pt x="150" y="167"/>
                  </a:cubicBezTo>
                  <a:cubicBezTo>
                    <a:pt x="168" y="149"/>
                    <a:pt x="168" y="149"/>
                    <a:pt x="168" y="149"/>
                  </a:cubicBezTo>
                  <a:cubicBezTo>
                    <a:pt x="170" y="147"/>
                    <a:pt x="169" y="143"/>
                    <a:pt x="168" y="141"/>
                  </a:cubicBezTo>
                  <a:cubicBezTo>
                    <a:pt x="163" y="133"/>
                    <a:pt x="163" y="133"/>
                    <a:pt x="163" y="133"/>
                  </a:cubicBezTo>
                  <a:cubicBezTo>
                    <a:pt x="166" y="127"/>
                    <a:pt x="169" y="120"/>
                    <a:pt x="171" y="113"/>
                  </a:cubicBezTo>
                  <a:cubicBezTo>
                    <a:pt x="180" y="111"/>
                    <a:pt x="180" y="111"/>
                    <a:pt x="180" y="111"/>
                  </a:cubicBezTo>
                  <a:cubicBezTo>
                    <a:pt x="183" y="110"/>
                    <a:pt x="186" y="108"/>
                    <a:pt x="186" y="105"/>
                  </a:cubicBezTo>
                  <a:cubicBezTo>
                    <a:pt x="186" y="80"/>
                    <a:pt x="186" y="80"/>
                    <a:pt x="186" y="80"/>
                  </a:cubicBezTo>
                  <a:cubicBezTo>
                    <a:pt x="186" y="77"/>
                    <a:pt x="183" y="75"/>
                    <a:pt x="180" y="74"/>
                  </a:cubicBezTo>
                  <a:close/>
                  <a:moveTo>
                    <a:pt x="178" y="103"/>
                  </a:moveTo>
                  <a:cubicBezTo>
                    <a:pt x="178" y="103"/>
                    <a:pt x="178" y="103"/>
                    <a:pt x="177" y="103"/>
                  </a:cubicBezTo>
                  <a:cubicBezTo>
                    <a:pt x="169" y="105"/>
                    <a:pt x="169" y="105"/>
                    <a:pt x="169" y="105"/>
                  </a:cubicBezTo>
                  <a:cubicBezTo>
                    <a:pt x="166" y="106"/>
                    <a:pt x="164" y="108"/>
                    <a:pt x="163" y="111"/>
                  </a:cubicBezTo>
                  <a:cubicBezTo>
                    <a:pt x="161" y="117"/>
                    <a:pt x="159" y="123"/>
                    <a:pt x="156" y="129"/>
                  </a:cubicBezTo>
                  <a:cubicBezTo>
                    <a:pt x="154" y="131"/>
                    <a:pt x="154" y="134"/>
                    <a:pt x="156" y="137"/>
                  </a:cubicBezTo>
                  <a:cubicBezTo>
                    <a:pt x="160" y="145"/>
                    <a:pt x="160" y="145"/>
                    <a:pt x="160" y="145"/>
                  </a:cubicBezTo>
                  <a:cubicBezTo>
                    <a:pt x="146" y="160"/>
                    <a:pt x="146" y="160"/>
                    <a:pt x="146" y="160"/>
                  </a:cubicBezTo>
                  <a:cubicBezTo>
                    <a:pt x="145" y="160"/>
                    <a:pt x="145" y="160"/>
                    <a:pt x="145" y="160"/>
                  </a:cubicBezTo>
                  <a:cubicBezTo>
                    <a:pt x="138" y="155"/>
                    <a:pt x="138" y="155"/>
                    <a:pt x="138" y="155"/>
                  </a:cubicBezTo>
                  <a:cubicBezTo>
                    <a:pt x="136" y="154"/>
                    <a:pt x="135" y="154"/>
                    <a:pt x="133" y="154"/>
                  </a:cubicBezTo>
                  <a:cubicBezTo>
                    <a:pt x="132" y="154"/>
                    <a:pt x="130" y="154"/>
                    <a:pt x="129" y="155"/>
                  </a:cubicBezTo>
                  <a:cubicBezTo>
                    <a:pt x="124" y="158"/>
                    <a:pt x="118" y="160"/>
                    <a:pt x="112" y="162"/>
                  </a:cubicBezTo>
                  <a:cubicBezTo>
                    <a:pt x="109" y="163"/>
                    <a:pt x="107" y="165"/>
                    <a:pt x="106" y="16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83" y="177"/>
                    <a:pt x="83" y="177"/>
                    <a:pt x="83" y="177"/>
                  </a:cubicBezTo>
                  <a:cubicBezTo>
                    <a:pt x="81" y="168"/>
                    <a:pt x="81" y="168"/>
                    <a:pt x="81" y="168"/>
                  </a:cubicBezTo>
                  <a:cubicBezTo>
                    <a:pt x="80" y="165"/>
                    <a:pt x="78" y="163"/>
                    <a:pt x="75" y="162"/>
                  </a:cubicBezTo>
                  <a:cubicBezTo>
                    <a:pt x="69" y="160"/>
                    <a:pt x="63" y="158"/>
                    <a:pt x="57" y="155"/>
                  </a:cubicBezTo>
                  <a:cubicBezTo>
                    <a:pt x="56" y="154"/>
                    <a:pt x="55" y="154"/>
                    <a:pt x="53" y="154"/>
                  </a:cubicBezTo>
                  <a:cubicBezTo>
                    <a:pt x="52" y="154"/>
                    <a:pt x="50" y="154"/>
                    <a:pt x="49" y="155"/>
                  </a:cubicBezTo>
                  <a:cubicBezTo>
                    <a:pt x="41" y="160"/>
                    <a:pt x="41" y="160"/>
                    <a:pt x="41" y="160"/>
                  </a:cubicBezTo>
                  <a:cubicBezTo>
                    <a:pt x="41" y="160"/>
                    <a:pt x="41" y="160"/>
                    <a:pt x="41" y="160"/>
                  </a:cubicBezTo>
                  <a:cubicBezTo>
                    <a:pt x="26" y="145"/>
                    <a:pt x="26" y="145"/>
                    <a:pt x="26" y="145"/>
                  </a:cubicBezTo>
                  <a:cubicBezTo>
                    <a:pt x="31" y="137"/>
                    <a:pt x="31" y="137"/>
                    <a:pt x="31" y="137"/>
                  </a:cubicBezTo>
                  <a:cubicBezTo>
                    <a:pt x="32" y="134"/>
                    <a:pt x="32" y="131"/>
                    <a:pt x="31" y="129"/>
                  </a:cubicBezTo>
                  <a:cubicBezTo>
                    <a:pt x="28" y="123"/>
                    <a:pt x="25" y="117"/>
                    <a:pt x="24" y="111"/>
                  </a:cubicBezTo>
                  <a:cubicBezTo>
                    <a:pt x="23" y="108"/>
                    <a:pt x="21" y="106"/>
                    <a:pt x="18" y="105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82"/>
                    <a:pt x="9" y="82"/>
                    <a:pt x="9" y="82"/>
                  </a:cubicBezTo>
                  <a:cubicBezTo>
                    <a:pt x="18" y="80"/>
                    <a:pt x="18" y="80"/>
                    <a:pt x="18" y="80"/>
                  </a:cubicBezTo>
                  <a:cubicBezTo>
                    <a:pt x="21" y="79"/>
                    <a:pt x="23" y="77"/>
                    <a:pt x="24" y="74"/>
                  </a:cubicBezTo>
                  <a:cubicBezTo>
                    <a:pt x="25" y="68"/>
                    <a:pt x="28" y="62"/>
                    <a:pt x="31" y="57"/>
                  </a:cubicBezTo>
                  <a:cubicBezTo>
                    <a:pt x="32" y="54"/>
                    <a:pt x="32" y="51"/>
                    <a:pt x="31" y="48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41" y="26"/>
                    <a:pt x="41" y="26"/>
                    <a:pt x="41" y="26"/>
                  </a:cubicBezTo>
                  <a:cubicBezTo>
                    <a:pt x="49" y="30"/>
                    <a:pt x="49" y="30"/>
                    <a:pt x="49" y="30"/>
                  </a:cubicBezTo>
                  <a:cubicBezTo>
                    <a:pt x="50" y="31"/>
                    <a:pt x="52" y="31"/>
                    <a:pt x="53" y="31"/>
                  </a:cubicBezTo>
                  <a:cubicBezTo>
                    <a:pt x="55" y="31"/>
                    <a:pt x="56" y="31"/>
                    <a:pt x="57" y="30"/>
                  </a:cubicBezTo>
                  <a:cubicBezTo>
                    <a:pt x="63" y="27"/>
                    <a:pt x="69" y="25"/>
                    <a:pt x="75" y="23"/>
                  </a:cubicBezTo>
                  <a:cubicBezTo>
                    <a:pt x="78" y="22"/>
                    <a:pt x="80" y="20"/>
                    <a:pt x="81" y="17"/>
                  </a:cubicBezTo>
                  <a:cubicBezTo>
                    <a:pt x="83" y="8"/>
                    <a:pt x="83" y="8"/>
                    <a:pt x="83" y="8"/>
                  </a:cubicBezTo>
                  <a:cubicBezTo>
                    <a:pt x="104" y="8"/>
                    <a:pt x="104" y="8"/>
                    <a:pt x="104" y="8"/>
                  </a:cubicBezTo>
                  <a:cubicBezTo>
                    <a:pt x="104" y="8"/>
                    <a:pt x="104" y="8"/>
                    <a:pt x="104" y="8"/>
                  </a:cubicBezTo>
                  <a:cubicBezTo>
                    <a:pt x="106" y="17"/>
                    <a:pt x="106" y="17"/>
                    <a:pt x="106" y="17"/>
                  </a:cubicBezTo>
                  <a:cubicBezTo>
                    <a:pt x="107" y="20"/>
                    <a:pt x="109" y="22"/>
                    <a:pt x="112" y="23"/>
                  </a:cubicBezTo>
                  <a:cubicBezTo>
                    <a:pt x="118" y="25"/>
                    <a:pt x="124" y="27"/>
                    <a:pt x="129" y="30"/>
                  </a:cubicBezTo>
                  <a:cubicBezTo>
                    <a:pt x="130" y="31"/>
                    <a:pt x="132" y="31"/>
                    <a:pt x="133" y="31"/>
                  </a:cubicBezTo>
                  <a:cubicBezTo>
                    <a:pt x="135" y="31"/>
                    <a:pt x="136" y="31"/>
                    <a:pt x="138" y="30"/>
                  </a:cubicBezTo>
                  <a:cubicBezTo>
                    <a:pt x="146" y="26"/>
                    <a:pt x="146" y="26"/>
                    <a:pt x="146" y="26"/>
                  </a:cubicBezTo>
                  <a:cubicBezTo>
                    <a:pt x="160" y="40"/>
                    <a:pt x="160" y="40"/>
                    <a:pt x="160" y="40"/>
                  </a:cubicBezTo>
                  <a:cubicBezTo>
                    <a:pt x="160" y="40"/>
                    <a:pt x="160" y="40"/>
                    <a:pt x="160" y="40"/>
                  </a:cubicBezTo>
                  <a:cubicBezTo>
                    <a:pt x="156" y="48"/>
                    <a:pt x="156" y="48"/>
                    <a:pt x="156" y="48"/>
                  </a:cubicBezTo>
                  <a:cubicBezTo>
                    <a:pt x="154" y="51"/>
                    <a:pt x="154" y="54"/>
                    <a:pt x="156" y="57"/>
                  </a:cubicBezTo>
                  <a:cubicBezTo>
                    <a:pt x="159" y="62"/>
                    <a:pt x="161" y="68"/>
                    <a:pt x="163" y="74"/>
                  </a:cubicBezTo>
                  <a:cubicBezTo>
                    <a:pt x="164" y="77"/>
                    <a:pt x="166" y="79"/>
                    <a:pt x="169" y="80"/>
                  </a:cubicBezTo>
                  <a:cubicBezTo>
                    <a:pt x="178" y="82"/>
                    <a:pt x="178" y="82"/>
                    <a:pt x="178" y="82"/>
                  </a:cubicBezTo>
                  <a:lnTo>
                    <a:pt x="178" y="103"/>
                  </a:lnTo>
                  <a:close/>
                  <a:moveTo>
                    <a:pt x="93" y="50"/>
                  </a:moveTo>
                  <a:cubicBezTo>
                    <a:pt x="70" y="50"/>
                    <a:pt x="51" y="69"/>
                    <a:pt x="51" y="93"/>
                  </a:cubicBezTo>
                  <a:cubicBezTo>
                    <a:pt x="51" y="116"/>
                    <a:pt x="70" y="135"/>
                    <a:pt x="93" y="135"/>
                  </a:cubicBezTo>
                  <a:cubicBezTo>
                    <a:pt x="117" y="135"/>
                    <a:pt x="135" y="116"/>
                    <a:pt x="135" y="93"/>
                  </a:cubicBezTo>
                  <a:cubicBezTo>
                    <a:pt x="135" y="69"/>
                    <a:pt x="117" y="50"/>
                    <a:pt x="93" y="50"/>
                  </a:cubicBezTo>
                  <a:close/>
                  <a:moveTo>
                    <a:pt x="93" y="126"/>
                  </a:moveTo>
                  <a:cubicBezTo>
                    <a:pt x="75" y="126"/>
                    <a:pt x="59" y="111"/>
                    <a:pt x="59" y="93"/>
                  </a:cubicBezTo>
                  <a:cubicBezTo>
                    <a:pt x="59" y="74"/>
                    <a:pt x="75" y="59"/>
                    <a:pt x="93" y="59"/>
                  </a:cubicBezTo>
                  <a:cubicBezTo>
                    <a:pt x="112" y="59"/>
                    <a:pt x="127" y="74"/>
                    <a:pt x="127" y="93"/>
                  </a:cubicBezTo>
                  <a:cubicBezTo>
                    <a:pt x="127" y="111"/>
                    <a:pt x="112" y="126"/>
                    <a:pt x="93" y="126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Freeform: Shape 138"/>
            <p:cNvSpPr/>
            <p:nvPr/>
          </p:nvSpPr>
          <p:spPr>
            <a:xfrm>
              <a:off x="10713960" y="4637160"/>
              <a:ext cx="285480" cy="234720"/>
            </a:xfrm>
            <a:custGeom>
              <a:gdLst>
                <a:gd name="textAreaLeft" fmla="*/ 0 w 285480"/>
                <a:gd name="textAreaRight" fmla="*/ 285840 w 285480"/>
                <a:gd name="textAreaTop" fmla="*/ 0 h 234720"/>
                <a:gd name="textAreaBottom" fmla="*/ 235080 h 234720"/>
              </a:gdLst>
              <a:rect l="textAreaLeft" t="textAreaTop" r="textAreaRight" b="textAreaBottom"/>
              <a:pathLst>
                <a:path w="185" h="152">
                  <a:moveTo>
                    <a:pt x="177" y="17"/>
                  </a:moveTo>
                  <a:cubicBezTo>
                    <a:pt x="126" y="17"/>
                    <a:pt x="126" y="17"/>
                    <a:pt x="126" y="17"/>
                  </a:cubicBezTo>
                  <a:cubicBezTo>
                    <a:pt x="126" y="8"/>
                    <a:pt x="119" y="0"/>
                    <a:pt x="109" y="0"/>
                  </a:cubicBezTo>
                  <a:cubicBezTo>
                    <a:pt x="76" y="0"/>
                    <a:pt x="76" y="0"/>
                    <a:pt x="76" y="0"/>
                  </a:cubicBezTo>
                  <a:cubicBezTo>
                    <a:pt x="66" y="0"/>
                    <a:pt x="59" y="8"/>
                    <a:pt x="59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4" y="17"/>
                    <a:pt x="0" y="21"/>
                    <a:pt x="0" y="25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0" y="148"/>
                    <a:pt x="4" y="152"/>
                    <a:pt x="8" y="152"/>
                  </a:cubicBezTo>
                  <a:cubicBezTo>
                    <a:pt x="177" y="152"/>
                    <a:pt x="177" y="152"/>
                    <a:pt x="177" y="152"/>
                  </a:cubicBezTo>
                  <a:cubicBezTo>
                    <a:pt x="182" y="152"/>
                    <a:pt x="185" y="148"/>
                    <a:pt x="185" y="143"/>
                  </a:cubicBezTo>
                  <a:cubicBezTo>
                    <a:pt x="185" y="25"/>
                    <a:pt x="185" y="25"/>
                    <a:pt x="185" y="25"/>
                  </a:cubicBezTo>
                  <a:cubicBezTo>
                    <a:pt x="185" y="21"/>
                    <a:pt x="182" y="17"/>
                    <a:pt x="177" y="17"/>
                  </a:cubicBezTo>
                  <a:close/>
                  <a:moveTo>
                    <a:pt x="76" y="8"/>
                  </a:moveTo>
                  <a:cubicBezTo>
                    <a:pt x="109" y="8"/>
                    <a:pt x="109" y="8"/>
                    <a:pt x="109" y="8"/>
                  </a:cubicBezTo>
                  <a:cubicBezTo>
                    <a:pt x="114" y="8"/>
                    <a:pt x="118" y="12"/>
                    <a:pt x="118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7" y="12"/>
                    <a:pt x="71" y="8"/>
                    <a:pt x="76" y="8"/>
                  </a:cubicBezTo>
                  <a:close/>
                  <a:moveTo>
                    <a:pt x="25" y="118"/>
                  </a:moveTo>
                  <a:cubicBezTo>
                    <a:pt x="23" y="118"/>
                    <a:pt x="21" y="120"/>
                    <a:pt x="21" y="122"/>
                  </a:cubicBezTo>
                  <a:cubicBezTo>
                    <a:pt x="21" y="125"/>
                    <a:pt x="23" y="127"/>
                    <a:pt x="25" y="127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8" y="143"/>
                    <a:pt x="8" y="143"/>
                    <a:pt x="8" y="143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25" y="25"/>
                    <a:pt x="25" y="25"/>
                    <a:pt x="25" y="25"/>
                  </a:cubicBezTo>
                  <a:lnTo>
                    <a:pt x="25" y="118"/>
                  </a:lnTo>
                  <a:close/>
                  <a:moveTo>
                    <a:pt x="152" y="118"/>
                  </a:moveTo>
                  <a:cubicBezTo>
                    <a:pt x="149" y="118"/>
                    <a:pt x="147" y="120"/>
                    <a:pt x="147" y="122"/>
                  </a:cubicBezTo>
                  <a:cubicBezTo>
                    <a:pt x="147" y="125"/>
                    <a:pt x="149" y="127"/>
                    <a:pt x="152" y="127"/>
                  </a:cubicBezTo>
                  <a:cubicBezTo>
                    <a:pt x="152" y="143"/>
                    <a:pt x="152" y="143"/>
                    <a:pt x="152" y="143"/>
                  </a:cubicBezTo>
                  <a:cubicBezTo>
                    <a:pt x="34" y="143"/>
                    <a:pt x="34" y="143"/>
                    <a:pt x="34" y="143"/>
                  </a:cubicBezTo>
                  <a:cubicBezTo>
                    <a:pt x="34" y="127"/>
                    <a:pt x="34" y="127"/>
                    <a:pt x="34" y="127"/>
                  </a:cubicBezTo>
                  <a:cubicBezTo>
                    <a:pt x="36" y="127"/>
                    <a:pt x="38" y="125"/>
                    <a:pt x="38" y="122"/>
                  </a:cubicBezTo>
                  <a:cubicBezTo>
                    <a:pt x="38" y="120"/>
                    <a:pt x="36" y="118"/>
                    <a:pt x="34" y="118"/>
                  </a:cubicBezTo>
                  <a:cubicBezTo>
                    <a:pt x="34" y="25"/>
                    <a:pt x="34" y="25"/>
                    <a:pt x="34" y="25"/>
                  </a:cubicBezTo>
                  <a:cubicBezTo>
                    <a:pt x="152" y="25"/>
                    <a:pt x="152" y="25"/>
                    <a:pt x="152" y="25"/>
                  </a:cubicBezTo>
                  <a:lnTo>
                    <a:pt x="152" y="118"/>
                  </a:lnTo>
                  <a:close/>
                  <a:moveTo>
                    <a:pt x="177" y="143"/>
                  </a:moveTo>
                  <a:cubicBezTo>
                    <a:pt x="160" y="143"/>
                    <a:pt x="160" y="143"/>
                    <a:pt x="160" y="143"/>
                  </a:cubicBezTo>
                  <a:cubicBezTo>
                    <a:pt x="160" y="127"/>
                    <a:pt x="160" y="127"/>
                    <a:pt x="160" y="127"/>
                  </a:cubicBezTo>
                  <a:cubicBezTo>
                    <a:pt x="162" y="127"/>
                    <a:pt x="164" y="125"/>
                    <a:pt x="164" y="122"/>
                  </a:cubicBezTo>
                  <a:cubicBezTo>
                    <a:pt x="164" y="120"/>
                    <a:pt x="162" y="118"/>
                    <a:pt x="160" y="118"/>
                  </a:cubicBezTo>
                  <a:cubicBezTo>
                    <a:pt x="160" y="25"/>
                    <a:pt x="160" y="25"/>
                    <a:pt x="160" y="25"/>
                  </a:cubicBezTo>
                  <a:cubicBezTo>
                    <a:pt x="177" y="25"/>
                    <a:pt x="177" y="25"/>
                    <a:pt x="177" y="25"/>
                  </a:cubicBezTo>
                  <a:lnTo>
                    <a:pt x="177" y="143"/>
                  </a:lnTo>
                  <a:close/>
                  <a:moveTo>
                    <a:pt x="46" y="59"/>
                  </a:moveTo>
                  <a:cubicBezTo>
                    <a:pt x="55" y="59"/>
                    <a:pt x="55" y="59"/>
                    <a:pt x="55" y="59"/>
                  </a:cubicBezTo>
                  <a:cubicBezTo>
                    <a:pt x="57" y="59"/>
                    <a:pt x="59" y="57"/>
                    <a:pt x="59" y="55"/>
                  </a:cubicBezTo>
                  <a:cubicBezTo>
                    <a:pt x="59" y="52"/>
                    <a:pt x="57" y="51"/>
                    <a:pt x="55" y="51"/>
                  </a:cubicBezTo>
                  <a:cubicBezTo>
                    <a:pt x="46" y="51"/>
                    <a:pt x="46" y="51"/>
                    <a:pt x="46" y="51"/>
                  </a:cubicBezTo>
                  <a:cubicBezTo>
                    <a:pt x="44" y="51"/>
                    <a:pt x="42" y="52"/>
                    <a:pt x="42" y="55"/>
                  </a:cubicBezTo>
                  <a:cubicBezTo>
                    <a:pt x="42" y="57"/>
                    <a:pt x="44" y="59"/>
                    <a:pt x="46" y="59"/>
                  </a:cubicBezTo>
                  <a:close/>
                  <a:moveTo>
                    <a:pt x="46" y="42"/>
                  </a:moveTo>
                  <a:cubicBezTo>
                    <a:pt x="71" y="42"/>
                    <a:pt x="71" y="42"/>
                    <a:pt x="71" y="42"/>
                  </a:cubicBezTo>
                  <a:cubicBezTo>
                    <a:pt x="74" y="42"/>
                    <a:pt x="76" y="40"/>
                    <a:pt x="76" y="38"/>
                  </a:cubicBezTo>
                  <a:cubicBezTo>
                    <a:pt x="76" y="36"/>
                    <a:pt x="74" y="34"/>
                    <a:pt x="71" y="34"/>
                  </a:cubicBezTo>
                  <a:cubicBezTo>
                    <a:pt x="46" y="34"/>
                    <a:pt x="46" y="34"/>
                    <a:pt x="46" y="34"/>
                  </a:cubicBezTo>
                  <a:cubicBezTo>
                    <a:pt x="44" y="34"/>
                    <a:pt x="42" y="36"/>
                    <a:pt x="42" y="38"/>
                  </a:cubicBezTo>
                  <a:cubicBezTo>
                    <a:pt x="42" y="40"/>
                    <a:pt x="44" y="42"/>
                    <a:pt x="46" y="42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8" name="Freeform: Shape 139"/>
            <p:cNvSpPr/>
            <p:nvPr/>
          </p:nvSpPr>
          <p:spPr>
            <a:xfrm>
              <a:off x="10622160" y="3157200"/>
              <a:ext cx="289800" cy="288000"/>
            </a:xfrm>
            <a:custGeom>
              <a:gdLst>
                <a:gd name="textAreaLeft" fmla="*/ 0 w 289800"/>
                <a:gd name="textAreaRight" fmla="*/ 290160 w 289800"/>
                <a:gd name="textAreaTop" fmla="*/ 0 h 288000"/>
                <a:gd name="textAreaBottom" fmla="*/ 288360 h 288000"/>
              </a:gdLst>
              <a:rect l="textAreaLeft" t="textAreaTop" r="textAreaRight" b="textAreaBottom"/>
              <a:pathLst>
                <a:path w="188" h="187">
                  <a:moveTo>
                    <a:pt x="187" y="146"/>
                  </a:moveTo>
                  <a:cubicBezTo>
                    <a:pt x="128" y="88"/>
                    <a:pt x="128" y="88"/>
                    <a:pt x="128" y="88"/>
                  </a:cubicBezTo>
                  <a:cubicBezTo>
                    <a:pt x="132" y="84"/>
                    <a:pt x="132" y="84"/>
                    <a:pt x="132" y="84"/>
                  </a:cubicBezTo>
                  <a:cubicBezTo>
                    <a:pt x="139" y="77"/>
                    <a:pt x="139" y="67"/>
                    <a:pt x="132" y="60"/>
                  </a:cubicBezTo>
                  <a:cubicBezTo>
                    <a:pt x="79" y="6"/>
                    <a:pt x="79" y="6"/>
                    <a:pt x="79" y="6"/>
                  </a:cubicBezTo>
                  <a:cubicBezTo>
                    <a:pt x="72" y="0"/>
                    <a:pt x="61" y="0"/>
                    <a:pt x="55" y="6"/>
                  </a:cubicBezTo>
                  <a:cubicBezTo>
                    <a:pt x="7" y="54"/>
                    <a:pt x="7" y="54"/>
                    <a:pt x="7" y="54"/>
                  </a:cubicBezTo>
                  <a:cubicBezTo>
                    <a:pt x="0" y="61"/>
                    <a:pt x="0" y="71"/>
                    <a:pt x="7" y="78"/>
                  </a:cubicBezTo>
                  <a:cubicBezTo>
                    <a:pt x="61" y="131"/>
                    <a:pt x="61" y="131"/>
                    <a:pt x="61" y="131"/>
                  </a:cubicBezTo>
                  <a:cubicBezTo>
                    <a:pt x="67" y="138"/>
                    <a:pt x="78" y="138"/>
                    <a:pt x="85" y="131"/>
                  </a:cubicBezTo>
                  <a:cubicBezTo>
                    <a:pt x="89" y="127"/>
                    <a:pt x="89" y="127"/>
                    <a:pt x="89" y="127"/>
                  </a:cubicBezTo>
                  <a:cubicBezTo>
                    <a:pt x="113" y="152"/>
                    <a:pt x="113" y="152"/>
                    <a:pt x="113" y="152"/>
                  </a:cubicBezTo>
                  <a:cubicBezTo>
                    <a:pt x="114" y="153"/>
                    <a:pt x="115" y="153"/>
                    <a:pt x="116" y="153"/>
                  </a:cubicBezTo>
                  <a:cubicBezTo>
                    <a:pt x="129" y="153"/>
                    <a:pt x="129" y="153"/>
                    <a:pt x="129" y="153"/>
                  </a:cubicBezTo>
                  <a:cubicBezTo>
                    <a:pt x="129" y="166"/>
                    <a:pt x="129" y="166"/>
                    <a:pt x="129" y="166"/>
                  </a:cubicBezTo>
                  <a:cubicBezTo>
                    <a:pt x="129" y="168"/>
                    <a:pt x="131" y="170"/>
                    <a:pt x="133" y="170"/>
                  </a:cubicBezTo>
                  <a:cubicBezTo>
                    <a:pt x="146" y="170"/>
                    <a:pt x="146" y="170"/>
                    <a:pt x="146" y="170"/>
                  </a:cubicBezTo>
                  <a:cubicBezTo>
                    <a:pt x="146" y="183"/>
                    <a:pt x="146" y="183"/>
                    <a:pt x="146" y="183"/>
                  </a:cubicBezTo>
                  <a:cubicBezTo>
                    <a:pt x="146" y="185"/>
                    <a:pt x="148" y="187"/>
                    <a:pt x="150" y="187"/>
                  </a:cubicBezTo>
                  <a:cubicBezTo>
                    <a:pt x="184" y="187"/>
                    <a:pt x="184" y="187"/>
                    <a:pt x="184" y="187"/>
                  </a:cubicBezTo>
                  <a:cubicBezTo>
                    <a:pt x="186" y="187"/>
                    <a:pt x="188" y="185"/>
                    <a:pt x="188" y="183"/>
                  </a:cubicBezTo>
                  <a:cubicBezTo>
                    <a:pt x="188" y="149"/>
                    <a:pt x="188" y="149"/>
                    <a:pt x="188" y="149"/>
                  </a:cubicBezTo>
                  <a:cubicBezTo>
                    <a:pt x="188" y="148"/>
                    <a:pt x="187" y="147"/>
                    <a:pt x="187" y="146"/>
                  </a:cubicBezTo>
                  <a:close/>
                  <a:moveTo>
                    <a:pt x="179" y="179"/>
                  </a:moveTo>
                  <a:cubicBezTo>
                    <a:pt x="154" y="179"/>
                    <a:pt x="154" y="179"/>
                    <a:pt x="154" y="179"/>
                  </a:cubicBezTo>
                  <a:cubicBezTo>
                    <a:pt x="154" y="166"/>
                    <a:pt x="154" y="166"/>
                    <a:pt x="154" y="166"/>
                  </a:cubicBezTo>
                  <a:cubicBezTo>
                    <a:pt x="154" y="164"/>
                    <a:pt x="152" y="162"/>
                    <a:pt x="150" y="162"/>
                  </a:cubicBezTo>
                  <a:cubicBezTo>
                    <a:pt x="137" y="162"/>
                    <a:pt x="137" y="162"/>
                    <a:pt x="137" y="162"/>
                  </a:cubicBezTo>
                  <a:cubicBezTo>
                    <a:pt x="137" y="149"/>
                    <a:pt x="137" y="149"/>
                    <a:pt x="137" y="149"/>
                  </a:cubicBezTo>
                  <a:cubicBezTo>
                    <a:pt x="137" y="147"/>
                    <a:pt x="135" y="145"/>
                    <a:pt x="133" y="145"/>
                  </a:cubicBezTo>
                  <a:cubicBezTo>
                    <a:pt x="118" y="145"/>
                    <a:pt x="118" y="145"/>
                    <a:pt x="118" y="145"/>
                  </a:cubicBezTo>
                  <a:cubicBezTo>
                    <a:pt x="92" y="118"/>
                    <a:pt x="92" y="118"/>
                    <a:pt x="92" y="118"/>
                  </a:cubicBezTo>
                  <a:cubicBezTo>
                    <a:pt x="91" y="118"/>
                    <a:pt x="90" y="117"/>
                    <a:pt x="89" y="117"/>
                  </a:cubicBezTo>
                  <a:cubicBezTo>
                    <a:pt x="87" y="117"/>
                    <a:pt x="86" y="118"/>
                    <a:pt x="85" y="119"/>
                  </a:cubicBezTo>
                  <a:cubicBezTo>
                    <a:pt x="79" y="126"/>
                    <a:pt x="79" y="126"/>
                    <a:pt x="79" y="126"/>
                  </a:cubicBezTo>
                  <a:cubicBezTo>
                    <a:pt x="75" y="129"/>
                    <a:pt x="70" y="129"/>
                    <a:pt x="67" y="126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0" y="69"/>
                    <a:pt x="10" y="63"/>
                    <a:pt x="13" y="60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4" y="9"/>
                    <a:pt x="69" y="9"/>
                    <a:pt x="73" y="12"/>
                  </a:cubicBezTo>
                  <a:cubicBezTo>
                    <a:pt x="126" y="66"/>
                    <a:pt x="126" y="66"/>
                    <a:pt x="126" y="66"/>
                  </a:cubicBezTo>
                  <a:cubicBezTo>
                    <a:pt x="130" y="69"/>
                    <a:pt x="130" y="75"/>
                    <a:pt x="126" y="78"/>
                  </a:cubicBezTo>
                  <a:cubicBezTo>
                    <a:pt x="120" y="85"/>
                    <a:pt x="120" y="85"/>
                    <a:pt x="120" y="85"/>
                  </a:cubicBezTo>
                  <a:cubicBezTo>
                    <a:pt x="119" y="85"/>
                    <a:pt x="118" y="86"/>
                    <a:pt x="118" y="88"/>
                  </a:cubicBezTo>
                  <a:cubicBezTo>
                    <a:pt x="118" y="89"/>
                    <a:pt x="119" y="90"/>
                    <a:pt x="119" y="91"/>
                  </a:cubicBezTo>
                  <a:cubicBezTo>
                    <a:pt x="179" y="151"/>
                    <a:pt x="179" y="151"/>
                    <a:pt x="179" y="151"/>
                  </a:cubicBezTo>
                  <a:lnTo>
                    <a:pt x="179" y="179"/>
                  </a:lnTo>
                  <a:close/>
                  <a:moveTo>
                    <a:pt x="61" y="44"/>
                  </a:moveTo>
                  <a:cubicBezTo>
                    <a:pt x="52" y="44"/>
                    <a:pt x="44" y="51"/>
                    <a:pt x="44" y="61"/>
                  </a:cubicBezTo>
                  <a:cubicBezTo>
                    <a:pt x="44" y="70"/>
                    <a:pt x="52" y="77"/>
                    <a:pt x="61" y="77"/>
                  </a:cubicBezTo>
                  <a:cubicBezTo>
                    <a:pt x="71" y="77"/>
                    <a:pt x="78" y="70"/>
                    <a:pt x="78" y="61"/>
                  </a:cubicBezTo>
                  <a:cubicBezTo>
                    <a:pt x="78" y="51"/>
                    <a:pt x="71" y="44"/>
                    <a:pt x="61" y="44"/>
                  </a:cubicBezTo>
                  <a:close/>
                  <a:moveTo>
                    <a:pt x="61" y="69"/>
                  </a:moveTo>
                  <a:cubicBezTo>
                    <a:pt x="57" y="69"/>
                    <a:pt x="53" y="65"/>
                    <a:pt x="53" y="61"/>
                  </a:cubicBezTo>
                  <a:cubicBezTo>
                    <a:pt x="53" y="56"/>
                    <a:pt x="57" y="52"/>
                    <a:pt x="61" y="52"/>
                  </a:cubicBezTo>
                  <a:cubicBezTo>
                    <a:pt x="66" y="52"/>
                    <a:pt x="70" y="56"/>
                    <a:pt x="70" y="61"/>
                  </a:cubicBezTo>
                  <a:cubicBezTo>
                    <a:pt x="70" y="65"/>
                    <a:pt x="66" y="69"/>
                    <a:pt x="61" y="69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9" name="Freeform: Shape 140"/>
            <p:cNvSpPr/>
            <p:nvPr/>
          </p:nvSpPr>
          <p:spPr>
            <a:xfrm>
              <a:off x="10814400" y="4052160"/>
              <a:ext cx="287280" cy="284760"/>
            </a:xfrm>
            <a:custGeom>
              <a:gdLst>
                <a:gd name="textAreaLeft" fmla="*/ 0 w 287280"/>
                <a:gd name="textAreaRight" fmla="*/ 287640 w 287280"/>
                <a:gd name="textAreaTop" fmla="*/ 0 h 284760"/>
                <a:gd name="textAreaBottom" fmla="*/ 285120 h 284760"/>
              </a:gdLst>
              <a:rect l="textAreaLeft" t="textAreaTop" r="textAreaRight" b="textAreaBottom"/>
              <a:pathLst>
                <a:path w="186" h="185">
                  <a:moveTo>
                    <a:pt x="93" y="0"/>
                  </a:moveTo>
                  <a:cubicBezTo>
                    <a:pt x="42" y="0"/>
                    <a:pt x="0" y="41"/>
                    <a:pt x="0" y="93"/>
                  </a:cubicBezTo>
                  <a:cubicBezTo>
                    <a:pt x="0" y="144"/>
                    <a:pt x="42" y="185"/>
                    <a:pt x="93" y="185"/>
                  </a:cubicBezTo>
                  <a:cubicBezTo>
                    <a:pt x="144" y="185"/>
                    <a:pt x="186" y="144"/>
                    <a:pt x="186" y="93"/>
                  </a:cubicBezTo>
                  <a:cubicBezTo>
                    <a:pt x="186" y="41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73" y="177"/>
                    <a:pt x="55" y="170"/>
                    <a:pt x="41" y="159"/>
                  </a:cubicBezTo>
                  <a:cubicBezTo>
                    <a:pt x="46" y="151"/>
                    <a:pt x="58" y="143"/>
                    <a:pt x="68" y="140"/>
                  </a:cubicBezTo>
                  <a:cubicBezTo>
                    <a:pt x="74" y="138"/>
                    <a:pt x="77" y="135"/>
                    <a:pt x="78" y="131"/>
                  </a:cubicBezTo>
                  <a:cubicBezTo>
                    <a:pt x="79" y="126"/>
                    <a:pt x="76" y="122"/>
                    <a:pt x="75" y="122"/>
                  </a:cubicBezTo>
                  <a:cubicBezTo>
                    <a:pt x="74" y="121"/>
                    <a:pt x="72" y="120"/>
                    <a:pt x="71" y="121"/>
                  </a:cubicBezTo>
                  <a:cubicBezTo>
                    <a:pt x="71" y="121"/>
                    <a:pt x="64" y="123"/>
                    <a:pt x="53" y="118"/>
                  </a:cubicBezTo>
                  <a:cubicBezTo>
                    <a:pt x="56" y="112"/>
                    <a:pt x="59" y="100"/>
                    <a:pt x="59" y="76"/>
                  </a:cubicBezTo>
                  <a:cubicBezTo>
                    <a:pt x="59" y="37"/>
                    <a:pt x="76" y="34"/>
                    <a:pt x="95" y="34"/>
                  </a:cubicBezTo>
                  <a:cubicBezTo>
                    <a:pt x="109" y="34"/>
                    <a:pt x="126" y="38"/>
                    <a:pt x="126" y="78"/>
                  </a:cubicBezTo>
                  <a:cubicBezTo>
                    <a:pt x="126" y="100"/>
                    <a:pt x="130" y="111"/>
                    <a:pt x="133" y="117"/>
                  </a:cubicBezTo>
                  <a:cubicBezTo>
                    <a:pt x="129" y="119"/>
                    <a:pt x="121" y="121"/>
                    <a:pt x="113" y="120"/>
                  </a:cubicBezTo>
                  <a:cubicBezTo>
                    <a:pt x="111" y="120"/>
                    <a:pt x="109" y="121"/>
                    <a:pt x="109" y="123"/>
                  </a:cubicBezTo>
                  <a:cubicBezTo>
                    <a:pt x="107" y="126"/>
                    <a:pt x="107" y="134"/>
                    <a:pt x="118" y="139"/>
                  </a:cubicBezTo>
                  <a:cubicBezTo>
                    <a:pt x="126" y="143"/>
                    <a:pt x="137" y="149"/>
                    <a:pt x="145" y="159"/>
                  </a:cubicBezTo>
                  <a:cubicBezTo>
                    <a:pt x="131" y="170"/>
                    <a:pt x="113" y="177"/>
                    <a:pt x="93" y="177"/>
                  </a:cubicBezTo>
                  <a:close/>
                  <a:moveTo>
                    <a:pt x="151" y="153"/>
                  </a:moveTo>
                  <a:cubicBezTo>
                    <a:pt x="142" y="142"/>
                    <a:pt x="131" y="136"/>
                    <a:pt x="121" y="132"/>
                  </a:cubicBezTo>
                  <a:cubicBezTo>
                    <a:pt x="119" y="131"/>
                    <a:pt x="118" y="130"/>
                    <a:pt x="117" y="129"/>
                  </a:cubicBezTo>
                  <a:cubicBezTo>
                    <a:pt x="131" y="128"/>
                    <a:pt x="142" y="122"/>
                    <a:pt x="143" y="122"/>
                  </a:cubicBezTo>
                  <a:cubicBezTo>
                    <a:pt x="144" y="121"/>
                    <a:pt x="145" y="119"/>
                    <a:pt x="145" y="118"/>
                  </a:cubicBezTo>
                  <a:cubicBezTo>
                    <a:pt x="145" y="116"/>
                    <a:pt x="144" y="115"/>
                    <a:pt x="142" y="114"/>
                  </a:cubicBezTo>
                  <a:cubicBezTo>
                    <a:pt x="142" y="114"/>
                    <a:pt x="135" y="108"/>
                    <a:pt x="135" y="78"/>
                  </a:cubicBezTo>
                  <a:cubicBezTo>
                    <a:pt x="135" y="43"/>
                    <a:pt x="121" y="25"/>
                    <a:pt x="95" y="25"/>
                  </a:cubicBezTo>
                  <a:cubicBezTo>
                    <a:pt x="73" y="25"/>
                    <a:pt x="50" y="31"/>
                    <a:pt x="50" y="76"/>
                  </a:cubicBezTo>
                  <a:cubicBezTo>
                    <a:pt x="50" y="108"/>
                    <a:pt x="45" y="114"/>
                    <a:pt x="44" y="115"/>
                  </a:cubicBezTo>
                  <a:cubicBezTo>
                    <a:pt x="43" y="115"/>
                    <a:pt x="42" y="116"/>
                    <a:pt x="41" y="118"/>
                  </a:cubicBezTo>
                  <a:cubicBezTo>
                    <a:pt x="41" y="120"/>
                    <a:pt x="42" y="121"/>
                    <a:pt x="43" y="122"/>
                  </a:cubicBezTo>
                  <a:cubicBezTo>
                    <a:pt x="55" y="129"/>
                    <a:pt x="64" y="130"/>
                    <a:pt x="70" y="130"/>
                  </a:cubicBezTo>
                  <a:cubicBezTo>
                    <a:pt x="69" y="130"/>
                    <a:pt x="68" y="131"/>
                    <a:pt x="65" y="132"/>
                  </a:cubicBezTo>
                  <a:cubicBezTo>
                    <a:pt x="54" y="135"/>
                    <a:pt x="41" y="144"/>
                    <a:pt x="34" y="153"/>
                  </a:cubicBezTo>
                  <a:cubicBezTo>
                    <a:pt x="18" y="138"/>
                    <a:pt x="9" y="116"/>
                    <a:pt x="9" y="93"/>
                  </a:cubicBezTo>
                  <a:cubicBezTo>
                    <a:pt x="9" y="46"/>
                    <a:pt x="46" y="8"/>
                    <a:pt x="93" y="8"/>
                  </a:cubicBezTo>
                  <a:cubicBezTo>
                    <a:pt x="140" y="8"/>
                    <a:pt x="177" y="46"/>
                    <a:pt x="177" y="93"/>
                  </a:cubicBezTo>
                  <a:cubicBezTo>
                    <a:pt x="177" y="117"/>
                    <a:pt x="167" y="138"/>
                    <a:pt x="151" y="153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0" name="Freeform: Shape 141"/>
            <p:cNvSpPr/>
            <p:nvPr/>
          </p:nvSpPr>
          <p:spPr>
            <a:xfrm rot="3085800">
              <a:off x="10022400" y="1514160"/>
              <a:ext cx="234000" cy="284760"/>
            </a:xfrm>
            <a:custGeom>
              <a:gdLst>
                <a:gd name="textAreaLeft" fmla="*/ 0 w 234000"/>
                <a:gd name="textAreaRight" fmla="*/ 234360 w 234000"/>
                <a:gd name="textAreaTop" fmla="*/ 0 h 284760"/>
                <a:gd name="textAreaBottom" fmla="*/ 285120 h 284760"/>
              </a:gdLst>
              <a:rect l="textAreaLeft" t="textAreaTop" r="textAreaRight" b="textAreaBottom"/>
              <a:pathLst>
                <a:path w="152" h="185">
                  <a:moveTo>
                    <a:pt x="42" y="93"/>
                  </a:moveTo>
                  <a:cubicBezTo>
                    <a:pt x="37" y="93"/>
                    <a:pt x="34" y="96"/>
                    <a:pt x="34" y="101"/>
                  </a:cubicBezTo>
                  <a:cubicBezTo>
                    <a:pt x="34" y="106"/>
                    <a:pt x="37" y="109"/>
                    <a:pt x="42" y="109"/>
                  </a:cubicBezTo>
                  <a:cubicBezTo>
                    <a:pt x="47" y="109"/>
                    <a:pt x="51" y="106"/>
                    <a:pt x="51" y="101"/>
                  </a:cubicBezTo>
                  <a:cubicBezTo>
                    <a:pt x="51" y="96"/>
                    <a:pt x="47" y="93"/>
                    <a:pt x="42" y="93"/>
                  </a:cubicBezTo>
                  <a:close/>
                  <a:moveTo>
                    <a:pt x="38" y="143"/>
                  </a:moveTo>
                  <a:cubicBezTo>
                    <a:pt x="36" y="143"/>
                    <a:pt x="34" y="145"/>
                    <a:pt x="34" y="147"/>
                  </a:cubicBezTo>
                  <a:cubicBezTo>
                    <a:pt x="34" y="150"/>
                    <a:pt x="36" y="152"/>
                    <a:pt x="38" y="152"/>
                  </a:cubicBezTo>
                  <a:cubicBezTo>
                    <a:pt x="40" y="152"/>
                    <a:pt x="42" y="150"/>
                    <a:pt x="42" y="147"/>
                  </a:cubicBezTo>
                  <a:cubicBezTo>
                    <a:pt x="42" y="145"/>
                    <a:pt x="40" y="143"/>
                    <a:pt x="38" y="143"/>
                  </a:cubicBezTo>
                  <a:close/>
                  <a:moveTo>
                    <a:pt x="118" y="25"/>
                  </a:moveTo>
                  <a:cubicBezTo>
                    <a:pt x="126" y="25"/>
                    <a:pt x="126" y="25"/>
                    <a:pt x="126" y="25"/>
                  </a:cubicBezTo>
                  <a:cubicBezTo>
                    <a:pt x="131" y="25"/>
                    <a:pt x="135" y="21"/>
                    <a:pt x="135" y="17"/>
                  </a:cubicBezTo>
                  <a:cubicBezTo>
                    <a:pt x="135" y="8"/>
                    <a:pt x="135" y="8"/>
                    <a:pt x="135" y="8"/>
                  </a:cubicBezTo>
                  <a:cubicBezTo>
                    <a:pt x="135" y="4"/>
                    <a:pt x="131" y="0"/>
                    <a:pt x="126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1" y="0"/>
                    <a:pt x="17" y="4"/>
                    <a:pt x="17" y="8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21"/>
                    <a:pt x="21" y="25"/>
                    <a:pt x="25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0" y="77"/>
                    <a:pt x="0" y="87"/>
                    <a:pt x="0" y="135"/>
                  </a:cubicBezTo>
                  <a:cubicBezTo>
                    <a:pt x="0" y="163"/>
                    <a:pt x="23" y="185"/>
                    <a:pt x="51" y="185"/>
                  </a:cubicBezTo>
                  <a:cubicBezTo>
                    <a:pt x="101" y="185"/>
                    <a:pt x="101" y="185"/>
                    <a:pt x="101" y="185"/>
                  </a:cubicBezTo>
                  <a:cubicBezTo>
                    <a:pt x="129" y="185"/>
                    <a:pt x="152" y="163"/>
                    <a:pt x="152" y="135"/>
                  </a:cubicBezTo>
                  <a:cubicBezTo>
                    <a:pt x="152" y="87"/>
                    <a:pt x="121" y="77"/>
                    <a:pt x="118" y="25"/>
                  </a:cubicBezTo>
                  <a:close/>
                  <a:moveTo>
                    <a:pt x="25" y="17"/>
                  </a:moveTo>
                  <a:cubicBezTo>
                    <a:pt x="25" y="8"/>
                    <a:pt x="25" y="8"/>
                    <a:pt x="25" y="8"/>
                  </a:cubicBezTo>
                  <a:cubicBezTo>
                    <a:pt x="126" y="8"/>
                    <a:pt x="126" y="8"/>
                    <a:pt x="126" y="8"/>
                  </a:cubicBezTo>
                  <a:cubicBezTo>
                    <a:pt x="126" y="17"/>
                    <a:pt x="126" y="17"/>
                    <a:pt x="126" y="17"/>
                  </a:cubicBezTo>
                  <a:lnTo>
                    <a:pt x="25" y="17"/>
                  </a:lnTo>
                  <a:close/>
                  <a:moveTo>
                    <a:pt x="42" y="25"/>
                  </a:moveTo>
                  <a:cubicBezTo>
                    <a:pt x="110" y="25"/>
                    <a:pt x="110" y="25"/>
                    <a:pt x="110" y="25"/>
                  </a:cubicBezTo>
                  <a:cubicBezTo>
                    <a:pt x="111" y="44"/>
                    <a:pt x="115" y="58"/>
                    <a:pt x="121" y="69"/>
                  </a:cubicBezTo>
                  <a:cubicBezTo>
                    <a:pt x="114" y="74"/>
                    <a:pt x="95" y="88"/>
                    <a:pt x="73" y="75"/>
                  </a:cubicBezTo>
                  <a:cubicBezTo>
                    <a:pt x="56" y="65"/>
                    <a:pt x="41" y="66"/>
                    <a:pt x="32" y="68"/>
                  </a:cubicBezTo>
                  <a:cubicBezTo>
                    <a:pt x="37" y="56"/>
                    <a:pt x="41" y="43"/>
                    <a:pt x="42" y="25"/>
                  </a:cubicBezTo>
                  <a:close/>
                  <a:moveTo>
                    <a:pt x="101" y="177"/>
                  </a:moveTo>
                  <a:cubicBezTo>
                    <a:pt x="51" y="177"/>
                    <a:pt x="51" y="177"/>
                    <a:pt x="51" y="177"/>
                  </a:cubicBezTo>
                  <a:cubicBezTo>
                    <a:pt x="27" y="177"/>
                    <a:pt x="8" y="158"/>
                    <a:pt x="8" y="135"/>
                  </a:cubicBezTo>
                  <a:cubicBezTo>
                    <a:pt x="8" y="113"/>
                    <a:pt x="15" y="100"/>
                    <a:pt x="23" y="85"/>
                  </a:cubicBezTo>
                  <a:cubicBezTo>
                    <a:pt x="24" y="83"/>
                    <a:pt x="25" y="80"/>
                    <a:pt x="27" y="78"/>
                  </a:cubicBezTo>
                  <a:cubicBezTo>
                    <a:pt x="27" y="78"/>
                    <a:pt x="45" y="69"/>
                    <a:pt x="69" y="82"/>
                  </a:cubicBezTo>
                  <a:cubicBezTo>
                    <a:pt x="77" y="87"/>
                    <a:pt x="85" y="89"/>
                    <a:pt x="92" y="89"/>
                  </a:cubicBezTo>
                  <a:cubicBezTo>
                    <a:pt x="106" y="89"/>
                    <a:pt x="118" y="82"/>
                    <a:pt x="124" y="77"/>
                  </a:cubicBezTo>
                  <a:cubicBezTo>
                    <a:pt x="126" y="80"/>
                    <a:pt x="127" y="82"/>
                    <a:pt x="128" y="85"/>
                  </a:cubicBezTo>
                  <a:cubicBezTo>
                    <a:pt x="136" y="100"/>
                    <a:pt x="143" y="113"/>
                    <a:pt x="143" y="135"/>
                  </a:cubicBezTo>
                  <a:cubicBezTo>
                    <a:pt x="143" y="158"/>
                    <a:pt x="124" y="177"/>
                    <a:pt x="101" y="177"/>
                  </a:cubicBezTo>
                  <a:close/>
                  <a:moveTo>
                    <a:pt x="72" y="118"/>
                  </a:moveTo>
                  <a:cubicBezTo>
                    <a:pt x="65" y="118"/>
                    <a:pt x="59" y="124"/>
                    <a:pt x="59" y="131"/>
                  </a:cubicBezTo>
                  <a:cubicBezTo>
                    <a:pt x="59" y="138"/>
                    <a:pt x="65" y="143"/>
                    <a:pt x="72" y="143"/>
                  </a:cubicBezTo>
                  <a:cubicBezTo>
                    <a:pt x="79" y="143"/>
                    <a:pt x="84" y="138"/>
                    <a:pt x="84" y="131"/>
                  </a:cubicBezTo>
                  <a:cubicBezTo>
                    <a:pt x="84" y="124"/>
                    <a:pt x="79" y="118"/>
                    <a:pt x="72" y="118"/>
                  </a:cubicBezTo>
                  <a:close/>
                  <a:moveTo>
                    <a:pt x="72" y="135"/>
                  </a:moveTo>
                  <a:cubicBezTo>
                    <a:pt x="69" y="135"/>
                    <a:pt x="67" y="133"/>
                    <a:pt x="67" y="131"/>
                  </a:cubicBezTo>
                  <a:cubicBezTo>
                    <a:pt x="67" y="128"/>
                    <a:pt x="69" y="126"/>
                    <a:pt x="72" y="126"/>
                  </a:cubicBezTo>
                  <a:cubicBezTo>
                    <a:pt x="74" y="126"/>
                    <a:pt x="76" y="128"/>
                    <a:pt x="76" y="131"/>
                  </a:cubicBezTo>
                  <a:cubicBezTo>
                    <a:pt x="76" y="133"/>
                    <a:pt x="74" y="135"/>
                    <a:pt x="72" y="135"/>
                  </a:cubicBezTo>
                  <a:close/>
                  <a:moveTo>
                    <a:pt x="110" y="118"/>
                  </a:moveTo>
                  <a:cubicBezTo>
                    <a:pt x="105" y="118"/>
                    <a:pt x="101" y="122"/>
                    <a:pt x="101" y="126"/>
                  </a:cubicBezTo>
                  <a:cubicBezTo>
                    <a:pt x="101" y="131"/>
                    <a:pt x="105" y="135"/>
                    <a:pt x="110" y="135"/>
                  </a:cubicBezTo>
                  <a:cubicBezTo>
                    <a:pt x="114" y="135"/>
                    <a:pt x="118" y="131"/>
                    <a:pt x="118" y="126"/>
                  </a:cubicBezTo>
                  <a:cubicBezTo>
                    <a:pt x="118" y="122"/>
                    <a:pt x="114" y="118"/>
                    <a:pt x="110" y="118"/>
                  </a:cubicBezTo>
                  <a:close/>
                  <a:moveTo>
                    <a:pt x="122" y="101"/>
                  </a:moveTo>
                  <a:cubicBezTo>
                    <a:pt x="120" y="101"/>
                    <a:pt x="118" y="103"/>
                    <a:pt x="118" y="105"/>
                  </a:cubicBezTo>
                  <a:cubicBezTo>
                    <a:pt x="118" y="108"/>
                    <a:pt x="120" y="109"/>
                    <a:pt x="122" y="109"/>
                  </a:cubicBezTo>
                  <a:cubicBezTo>
                    <a:pt x="125" y="109"/>
                    <a:pt x="126" y="108"/>
                    <a:pt x="126" y="105"/>
                  </a:cubicBezTo>
                  <a:cubicBezTo>
                    <a:pt x="126" y="103"/>
                    <a:pt x="125" y="101"/>
                    <a:pt x="122" y="101"/>
                  </a:cubicBezTo>
                  <a:close/>
                  <a:moveTo>
                    <a:pt x="97" y="160"/>
                  </a:moveTo>
                  <a:cubicBezTo>
                    <a:pt x="95" y="160"/>
                    <a:pt x="93" y="162"/>
                    <a:pt x="93" y="164"/>
                  </a:cubicBezTo>
                  <a:cubicBezTo>
                    <a:pt x="93" y="167"/>
                    <a:pt x="95" y="169"/>
                    <a:pt x="97" y="169"/>
                  </a:cubicBezTo>
                  <a:cubicBezTo>
                    <a:pt x="99" y="169"/>
                    <a:pt x="101" y="167"/>
                    <a:pt x="101" y="164"/>
                  </a:cubicBezTo>
                  <a:cubicBezTo>
                    <a:pt x="101" y="162"/>
                    <a:pt x="99" y="160"/>
                    <a:pt x="97" y="16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1" name="Freeform: Shape 142"/>
            <p:cNvSpPr/>
            <p:nvPr/>
          </p:nvSpPr>
          <p:spPr>
            <a:xfrm>
              <a:off x="8970120" y="1494720"/>
              <a:ext cx="286200" cy="285480"/>
            </a:xfrm>
            <a:custGeom>
              <a:gdLst>
                <a:gd name="textAreaLeft" fmla="*/ 0 w 286200"/>
                <a:gd name="textAreaRight" fmla="*/ 286560 w 28620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86" h="185">
                  <a:moveTo>
                    <a:pt x="41" y="125"/>
                  </a:moveTo>
                  <a:cubicBezTo>
                    <a:pt x="45" y="121"/>
                    <a:pt x="45" y="121"/>
                    <a:pt x="45" y="121"/>
                  </a:cubicBezTo>
                  <a:cubicBezTo>
                    <a:pt x="46" y="120"/>
                    <a:pt x="46" y="119"/>
                    <a:pt x="46" y="118"/>
                  </a:cubicBezTo>
                  <a:cubicBezTo>
                    <a:pt x="46" y="116"/>
                    <a:pt x="44" y="114"/>
                    <a:pt x="42" y="114"/>
                  </a:cubicBezTo>
                  <a:cubicBezTo>
                    <a:pt x="41" y="114"/>
                    <a:pt x="40" y="114"/>
                    <a:pt x="39" y="115"/>
                  </a:cubicBezTo>
                  <a:cubicBezTo>
                    <a:pt x="35" y="119"/>
                    <a:pt x="35" y="119"/>
                    <a:pt x="35" y="119"/>
                  </a:cubicBezTo>
                  <a:cubicBezTo>
                    <a:pt x="34" y="120"/>
                    <a:pt x="34" y="121"/>
                    <a:pt x="34" y="122"/>
                  </a:cubicBezTo>
                  <a:cubicBezTo>
                    <a:pt x="34" y="124"/>
                    <a:pt x="36" y="126"/>
                    <a:pt x="38" y="126"/>
                  </a:cubicBezTo>
                  <a:cubicBezTo>
                    <a:pt x="39" y="126"/>
                    <a:pt x="40" y="126"/>
                    <a:pt x="41" y="125"/>
                  </a:cubicBezTo>
                  <a:close/>
                  <a:moveTo>
                    <a:pt x="67" y="122"/>
                  </a:moveTo>
                  <a:cubicBezTo>
                    <a:pt x="67" y="120"/>
                    <a:pt x="66" y="118"/>
                    <a:pt x="63" y="118"/>
                  </a:cubicBezTo>
                  <a:cubicBezTo>
                    <a:pt x="62" y="118"/>
                    <a:pt x="61" y="118"/>
                    <a:pt x="60" y="119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17" y="162"/>
                    <a:pt x="17" y="163"/>
                    <a:pt x="17" y="164"/>
                  </a:cubicBezTo>
                  <a:cubicBezTo>
                    <a:pt x="17" y="167"/>
                    <a:pt x="19" y="168"/>
                    <a:pt x="21" y="168"/>
                  </a:cubicBezTo>
                  <a:cubicBezTo>
                    <a:pt x="22" y="168"/>
                    <a:pt x="23" y="168"/>
                    <a:pt x="24" y="167"/>
                  </a:cubicBezTo>
                  <a:cubicBezTo>
                    <a:pt x="66" y="125"/>
                    <a:pt x="66" y="125"/>
                    <a:pt x="66" y="125"/>
                  </a:cubicBezTo>
                  <a:cubicBezTo>
                    <a:pt x="67" y="124"/>
                    <a:pt x="67" y="123"/>
                    <a:pt x="67" y="122"/>
                  </a:cubicBezTo>
                  <a:close/>
                  <a:moveTo>
                    <a:pt x="186" y="4"/>
                  </a:moveTo>
                  <a:cubicBezTo>
                    <a:pt x="186" y="2"/>
                    <a:pt x="184" y="0"/>
                    <a:pt x="181" y="0"/>
                  </a:cubicBezTo>
                  <a:cubicBezTo>
                    <a:pt x="181" y="0"/>
                    <a:pt x="180" y="0"/>
                    <a:pt x="180" y="0"/>
                  </a:cubicBezTo>
                  <a:cubicBezTo>
                    <a:pt x="180" y="0"/>
                    <a:pt x="180" y="0"/>
                    <a:pt x="180" y="0"/>
                  </a:cubicBezTo>
                  <a:cubicBezTo>
                    <a:pt x="3" y="76"/>
                    <a:pt x="3" y="76"/>
                    <a:pt x="3" y="76"/>
                  </a:cubicBezTo>
                  <a:cubicBezTo>
                    <a:pt x="3" y="76"/>
                    <a:pt x="3" y="76"/>
                    <a:pt x="2" y="76"/>
                  </a:cubicBezTo>
                  <a:cubicBezTo>
                    <a:pt x="2" y="76"/>
                    <a:pt x="2" y="76"/>
                    <a:pt x="2" y="76"/>
                  </a:cubicBezTo>
                  <a:cubicBezTo>
                    <a:pt x="2" y="76"/>
                    <a:pt x="2" y="76"/>
                    <a:pt x="2" y="76"/>
                  </a:cubicBezTo>
                  <a:cubicBezTo>
                    <a:pt x="1" y="77"/>
                    <a:pt x="0" y="78"/>
                    <a:pt x="0" y="80"/>
                  </a:cubicBezTo>
                  <a:cubicBezTo>
                    <a:pt x="0" y="82"/>
                    <a:pt x="1" y="83"/>
                    <a:pt x="3" y="84"/>
                  </a:cubicBezTo>
                  <a:cubicBezTo>
                    <a:pt x="3" y="84"/>
                    <a:pt x="3" y="84"/>
                    <a:pt x="3" y="84"/>
                  </a:cubicBezTo>
                  <a:cubicBezTo>
                    <a:pt x="73" y="113"/>
                    <a:pt x="73" y="113"/>
                    <a:pt x="73" y="113"/>
                  </a:cubicBezTo>
                  <a:cubicBezTo>
                    <a:pt x="101" y="182"/>
                    <a:pt x="101" y="182"/>
                    <a:pt x="101" y="182"/>
                  </a:cubicBezTo>
                  <a:cubicBezTo>
                    <a:pt x="101" y="182"/>
                    <a:pt x="101" y="182"/>
                    <a:pt x="101" y="182"/>
                  </a:cubicBezTo>
                  <a:cubicBezTo>
                    <a:pt x="102" y="184"/>
                    <a:pt x="103" y="185"/>
                    <a:pt x="105" y="185"/>
                  </a:cubicBezTo>
                  <a:cubicBezTo>
                    <a:pt x="107" y="185"/>
                    <a:pt x="109" y="184"/>
                    <a:pt x="109" y="183"/>
                  </a:cubicBezTo>
                  <a:cubicBezTo>
                    <a:pt x="109" y="183"/>
                    <a:pt x="109" y="183"/>
                    <a:pt x="109" y="183"/>
                  </a:cubicBezTo>
                  <a:cubicBezTo>
                    <a:pt x="109" y="183"/>
                    <a:pt x="109" y="183"/>
                    <a:pt x="109" y="183"/>
                  </a:cubicBezTo>
                  <a:cubicBezTo>
                    <a:pt x="109" y="183"/>
                    <a:pt x="109" y="183"/>
                    <a:pt x="109" y="183"/>
                  </a:cubicBezTo>
                  <a:cubicBezTo>
                    <a:pt x="185" y="6"/>
                    <a:pt x="185" y="6"/>
                    <a:pt x="185" y="6"/>
                  </a:cubicBezTo>
                  <a:cubicBezTo>
                    <a:pt x="185" y="6"/>
                    <a:pt x="185" y="6"/>
                    <a:pt x="185" y="6"/>
                  </a:cubicBezTo>
                  <a:cubicBezTo>
                    <a:pt x="185" y="5"/>
                    <a:pt x="186" y="5"/>
                    <a:pt x="186" y="4"/>
                  </a:cubicBezTo>
                  <a:close/>
                  <a:moveTo>
                    <a:pt x="15" y="80"/>
                  </a:moveTo>
                  <a:cubicBezTo>
                    <a:pt x="163" y="16"/>
                    <a:pt x="163" y="16"/>
                    <a:pt x="163" y="16"/>
                  </a:cubicBezTo>
                  <a:cubicBezTo>
                    <a:pt x="75" y="104"/>
                    <a:pt x="75" y="104"/>
                    <a:pt x="75" y="104"/>
                  </a:cubicBezTo>
                  <a:lnTo>
                    <a:pt x="15" y="80"/>
                  </a:lnTo>
                  <a:close/>
                  <a:moveTo>
                    <a:pt x="105" y="170"/>
                  </a:moveTo>
                  <a:cubicBezTo>
                    <a:pt x="81" y="110"/>
                    <a:pt x="81" y="110"/>
                    <a:pt x="81" y="110"/>
                  </a:cubicBezTo>
                  <a:cubicBezTo>
                    <a:pt x="169" y="22"/>
                    <a:pt x="169" y="22"/>
                    <a:pt x="169" y="22"/>
                  </a:cubicBezTo>
                  <a:lnTo>
                    <a:pt x="105" y="170"/>
                  </a:lnTo>
                  <a:close/>
                  <a:moveTo>
                    <a:pt x="67" y="139"/>
                  </a:moveTo>
                  <a:cubicBezTo>
                    <a:pt x="66" y="139"/>
                    <a:pt x="65" y="139"/>
                    <a:pt x="64" y="140"/>
                  </a:cubicBezTo>
                  <a:cubicBezTo>
                    <a:pt x="52" y="153"/>
                    <a:pt x="52" y="153"/>
                    <a:pt x="52" y="153"/>
                  </a:cubicBezTo>
                  <a:cubicBezTo>
                    <a:pt x="51" y="154"/>
                    <a:pt x="51" y="155"/>
                    <a:pt x="51" y="156"/>
                  </a:cubicBezTo>
                  <a:cubicBezTo>
                    <a:pt x="51" y="158"/>
                    <a:pt x="52" y="160"/>
                    <a:pt x="55" y="160"/>
                  </a:cubicBezTo>
                  <a:cubicBezTo>
                    <a:pt x="56" y="160"/>
                    <a:pt x="57" y="160"/>
                    <a:pt x="58" y="159"/>
                  </a:cubicBezTo>
                  <a:cubicBezTo>
                    <a:pt x="70" y="146"/>
                    <a:pt x="70" y="146"/>
                    <a:pt x="70" y="146"/>
                  </a:cubicBezTo>
                  <a:cubicBezTo>
                    <a:pt x="71" y="145"/>
                    <a:pt x="72" y="144"/>
                    <a:pt x="72" y="143"/>
                  </a:cubicBezTo>
                  <a:cubicBezTo>
                    <a:pt x="72" y="141"/>
                    <a:pt x="70" y="139"/>
                    <a:pt x="67" y="139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Freeform: Shape 143"/>
            <p:cNvSpPr/>
            <p:nvPr/>
          </p:nvSpPr>
          <p:spPr>
            <a:xfrm>
              <a:off x="10978560" y="3604680"/>
              <a:ext cx="285480" cy="286200"/>
            </a:xfrm>
            <a:custGeom>
              <a:gdLst>
                <a:gd name="textAreaLeft" fmla="*/ 0 w 285480"/>
                <a:gd name="textAreaRight" fmla="*/ 285840 w 285480"/>
                <a:gd name="textAreaTop" fmla="*/ 0 h 286200"/>
                <a:gd name="textAreaBottom" fmla="*/ 286560 h 286200"/>
              </a:gdLst>
              <a:rect l="textAreaLeft" t="textAreaTop" r="textAreaRight" b="textAreaBottom"/>
              <a:pathLst>
                <a:path w="185" h="186">
                  <a:moveTo>
                    <a:pt x="92" y="0"/>
                  </a:moveTo>
                  <a:cubicBezTo>
                    <a:pt x="41" y="0"/>
                    <a:pt x="0" y="42"/>
                    <a:pt x="0" y="93"/>
                  </a:cubicBezTo>
                  <a:cubicBezTo>
                    <a:pt x="0" y="145"/>
                    <a:pt x="41" y="186"/>
                    <a:pt x="92" y="186"/>
                  </a:cubicBezTo>
                  <a:cubicBezTo>
                    <a:pt x="144" y="186"/>
                    <a:pt x="185" y="145"/>
                    <a:pt x="185" y="93"/>
                  </a:cubicBezTo>
                  <a:cubicBezTo>
                    <a:pt x="185" y="42"/>
                    <a:pt x="144" y="0"/>
                    <a:pt x="92" y="0"/>
                  </a:cubicBezTo>
                  <a:close/>
                  <a:moveTo>
                    <a:pt x="92" y="178"/>
                  </a:moveTo>
                  <a:cubicBezTo>
                    <a:pt x="71" y="178"/>
                    <a:pt x="52" y="170"/>
                    <a:pt x="37" y="157"/>
                  </a:cubicBezTo>
                  <a:cubicBezTo>
                    <a:pt x="49" y="147"/>
                    <a:pt x="54" y="145"/>
                    <a:pt x="67" y="139"/>
                  </a:cubicBezTo>
                  <a:cubicBezTo>
                    <a:pt x="81" y="133"/>
                    <a:pt x="86" y="121"/>
                    <a:pt x="80" y="108"/>
                  </a:cubicBezTo>
                  <a:cubicBezTo>
                    <a:pt x="79" y="105"/>
                    <a:pt x="78" y="103"/>
                    <a:pt x="77" y="101"/>
                  </a:cubicBezTo>
                  <a:cubicBezTo>
                    <a:pt x="72" y="93"/>
                    <a:pt x="67" y="84"/>
                    <a:pt x="67" y="63"/>
                  </a:cubicBezTo>
                  <a:cubicBezTo>
                    <a:pt x="67" y="38"/>
                    <a:pt x="79" y="38"/>
                    <a:pt x="88" y="37"/>
                  </a:cubicBezTo>
                  <a:cubicBezTo>
                    <a:pt x="95" y="37"/>
                    <a:pt x="98" y="36"/>
                    <a:pt x="101" y="35"/>
                  </a:cubicBezTo>
                  <a:cubicBezTo>
                    <a:pt x="102" y="35"/>
                    <a:pt x="103" y="34"/>
                    <a:pt x="105" y="34"/>
                  </a:cubicBezTo>
                  <a:cubicBezTo>
                    <a:pt x="113" y="34"/>
                    <a:pt x="122" y="42"/>
                    <a:pt x="122" y="64"/>
                  </a:cubicBezTo>
                  <a:cubicBezTo>
                    <a:pt x="122" y="85"/>
                    <a:pt x="118" y="91"/>
                    <a:pt x="113" y="100"/>
                  </a:cubicBezTo>
                  <a:cubicBezTo>
                    <a:pt x="112" y="102"/>
                    <a:pt x="111" y="105"/>
                    <a:pt x="109" y="108"/>
                  </a:cubicBezTo>
                  <a:cubicBezTo>
                    <a:pt x="106" y="114"/>
                    <a:pt x="106" y="119"/>
                    <a:pt x="107" y="124"/>
                  </a:cubicBezTo>
                  <a:cubicBezTo>
                    <a:pt x="110" y="130"/>
                    <a:pt x="116" y="136"/>
                    <a:pt x="126" y="141"/>
                  </a:cubicBezTo>
                  <a:cubicBezTo>
                    <a:pt x="134" y="145"/>
                    <a:pt x="143" y="152"/>
                    <a:pt x="148" y="157"/>
                  </a:cubicBezTo>
                  <a:cubicBezTo>
                    <a:pt x="133" y="170"/>
                    <a:pt x="114" y="178"/>
                    <a:pt x="92" y="178"/>
                  </a:cubicBezTo>
                  <a:close/>
                  <a:moveTo>
                    <a:pt x="154" y="151"/>
                  </a:moveTo>
                  <a:cubicBezTo>
                    <a:pt x="149" y="146"/>
                    <a:pt x="139" y="137"/>
                    <a:pt x="129" y="133"/>
                  </a:cubicBezTo>
                  <a:cubicBezTo>
                    <a:pt x="121" y="129"/>
                    <a:pt x="117" y="125"/>
                    <a:pt x="115" y="121"/>
                  </a:cubicBezTo>
                  <a:cubicBezTo>
                    <a:pt x="114" y="118"/>
                    <a:pt x="115" y="115"/>
                    <a:pt x="117" y="111"/>
                  </a:cubicBezTo>
                  <a:cubicBezTo>
                    <a:pt x="118" y="108"/>
                    <a:pt x="120" y="106"/>
                    <a:pt x="121" y="104"/>
                  </a:cubicBezTo>
                  <a:cubicBezTo>
                    <a:pt x="126" y="94"/>
                    <a:pt x="130" y="88"/>
                    <a:pt x="130" y="64"/>
                  </a:cubicBezTo>
                  <a:cubicBezTo>
                    <a:pt x="130" y="28"/>
                    <a:pt x="109" y="26"/>
                    <a:pt x="105" y="26"/>
                  </a:cubicBezTo>
                  <a:cubicBezTo>
                    <a:pt x="102" y="26"/>
                    <a:pt x="100" y="27"/>
                    <a:pt x="98" y="27"/>
                  </a:cubicBezTo>
                  <a:cubicBezTo>
                    <a:pt x="96" y="28"/>
                    <a:pt x="93" y="29"/>
                    <a:pt x="88" y="29"/>
                  </a:cubicBezTo>
                  <a:cubicBezTo>
                    <a:pt x="78" y="29"/>
                    <a:pt x="59" y="29"/>
                    <a:pt x="59" y="63"/>
                  </a:cubicBezTo>
                  <a:cubicBezTo>
                    <a:pt x="59" y="86"/>
                    <a:pt x="65" y="96"/>
                    <a:pt x="69" y="105"/>
                  </a:cubicBezTo>
                  <a:cubicBezTo>
                    <a:pt x="71" y="107"/>
                    <a:pt x="72" y="109"/>
                    <a:pt x="73" y="111"/>
                  </a:cubicBezTo>
                  <a:cubicBezTo>
                    <a:pt x="77" y="120"/>
                    <a:pt x="74" y="127"/>
                    <a:pt x="63" y="131"/>
                  </a:cubicBezTo>
                  <a:cubicBezTo>
                    <a:pt x="50" y="137"/>
                    <a:pt x="44" y="140"/>
                    <a:pt x="31" y="151"/>
                  </a:cubicBezTo>
                  <a:cubicBezTo>
                    <a:pt x="17" y="136"/>
                    <a:pt x="8" y="116"/>
                    <a:pt x="8" y="93"/>
                  </a:cubicBezTo>
                  <a:cubicBezTo>
                    <a:pt x="8" y="47"/>
                    <a:pt x="46" y="9"/>
                    <a:pt x="92" y="9"/>
                  </a:cubicBezTo>
                  <a:cubicBezTo>
                    <a:pt x="139" y="9"/>
                    <a:pt x="177" y="47"/>
                    <a:pt x="177" y="93"/>
                  </a:cubicBezTo>
                  <a:cubicBezTo>
                    <a:pt x="177" y="116"/>
                    <a:pt x="168" y="136"/>
                    <a:pt x="154" y="15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3" name="Freeform: Shape 144"/>
            <p:cNvSpPr/>
            <p:nvPr/>
          </p:nvSpPr>
          <p:spPr>
            <a:xfrm rot="21255601">
              <a:off x="10727640" y="2589120"/>
              <a:ext cx="289800" cy="289800"/>
            </a:xfrm>
            <a:custGeom>
              <a:gdLst>
                <a:gd name="textAreaLeft" fmla="*/ 0 w 289800"/>
                <a:gd name="textAreaRight" fmla="*/ 290160 w 289800"/>
                <a:gd name="textAreaTop" fmla="*/ 0 h 289800"/>
                <a:gd name="textAreaBottom" fmla="*/ 290160 h 289800"/>
              </a:gdLst>
              <a:rect l="textAreaLeft" t="textAreaTop" r="textAreaRight" b="textAreaBottom"/>
              <a:pathLst>
                <a:path w="186" h="186">
                  <a:moveTo>
                    <a:pt x="160" y="55"/>
                  </a:moveTo>
                  <a:cubicBezTo>
                    <a:pt x="160" y="13"/>
                    <a:pt x="160" y="13"/>
                    <a:pt x="160" y="13"/>
                  </a:cubicBezTo>
                  <a:cubicBezTo>
                    <a:pt x="160" y="6"/>
                    <a:pt x="155" y="0"/>
                    <a:pt x="148" y="0"/>
                  </a:cubicBezTo>
                  <a:cubicBezTo>
                    <a:pt x="141" y="0"/>
                    <a:pt x="135" y="6"/>
                    <a:pt x="135" y="13"/>
                  </a:cubicBezTo>
                  <a:cubicBezTo>
                    <a:pt x="135" y="16"/>
                    <a:pt x="135" y="16"/>
                    <a:pt x="135" y="16"/>
                  </a:cubicBezTo>
                  <a:cubicBezTo>
                    <a:pt x="70" y="35"/>
                    <a:pt x="70" y="35"/>
                    <a:pt x="70" y="35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4" y="42"/>
                    <a:pt x="0" y="46"/>
                    <a:pt x="0" y="51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0" y="114"/>
                    <a:pt x="4" y="118"/>
                    <a:pt x="8" y="118"/>
                  </a:cubicBezTo>
                  <a:cubicBezTo>
                    <a:pt x="37" y="121"/>
                    <a:pt x="37" y="121"/>
                    <a:pt x="37" y="121"/>
                  </a:cubicBezTo>
                  <a:cubicBezTo>
                    <a:pt x="51" y="182"/>
                    <a:pt x="51" y="182"/>
                    <a:pt x="51" y="182"/>
                  </a:cubicBezTo>
                  <a:cubicBezTo>
                    <a:pt x="51" y="182"/>
                    <a:pt x="51" y="182"/>
                    <a:pt x="51" y="182"/>
                  </a:cubicBezTo>
                  <a:cubicBezTo>
                    <a:pt x="51" y="184"/>
                    <a:pt x="53" y="186"/>
                    <a:pt x="55" y="186"/>
                  </a:cubicBezTo>
                  <a:cubicBezTo>
                    <a:pt x="89" y="186"/>
                    <a:pt x="89" y="186"/>
                    <a:pt x="89" y="186"/>
                  </a:cubicBezTo>
                  <a:cubicBezTo>
                    <a:pt x="91" y="186"/>
                    <a:pt x="93" y="184"/>
                    <a:pt x="93" y="182"/>
                  </a:cubicBezTo>
                  <a:cubicBezTo>
                    <a:pt x="93" y="181"/>
                    <a:pt x="93" y="181"/>
                    <a:pt x="93" y="181"/>
                  </a:cubicBezTo>
                  <a:cubicBezTo>
                    <a:pt x="93" y="181"/>
                    <a:pt x="93" y="181"/>
                    <a:pt x="93" y="181"/>
                  </a:cubicBezTo>
                  <a:cubicBezTo>
                    <a:pt x="81" y="128"/>
                    <a:pt x="81" y="128"/>
                    <a:pt x="81" y="128"/>
                  </a:cubicBezTo>
                  <a:cubicBezTo>
                    <a:pt x="135" y="145"/>
                    <a:pt x="135" y="145"/>
                    <a:pt x="135" y="145"/>
                  </a:cubicBezTo>
                  <a:cubicBezTo>
                    <a:pt x="135" y="148"/>
                    <a:pt x="135" y="148"/>
                    <a:pt x="135" y="148"/>
                  </a:cubicBezTo>
                  <a:cubicBezTo>
                    <a:pt x="135" y="155"/>
                    <a:pt x="141" y="160"/>
                    <a:pt x="148" y="160"/>
                  </a:cubicBezTo>
                  <a:cubicBezTo>
                    <a:pt x="155" y="160"/>
                    <a:pt x="160" y="155"/>
                    <a:pt x="160" y="148"/>
                  </a:cubicBezTo>
                  <a:cubicBezTo>
                    <a:pt x="160" y="106"/>
                    <a:pt x="160" y="106"/>
                    <a:pt x="160" y="106"/>
                  </a:cubicBezTo>
                  <a:cubicBezTo>
                    <a:pt x="174" y="106"/>
                    <a:pt x="186" y="94"/>
                    <a:pt x="186" y="80"/>
                  </a:cubicBezTo>
                  <a:cubicBezTo>
                    <a:pt x="186" y="66"/>
                    <a:pt x="174" y="55"/>
                    <a:pt x="160" y="55"/>
                  </a:cubicBezTo>
                  <a:close/>
                  <a:moveTo>
                    <a:pt x="8" y="110"/>
                  </a:moveTo>
                  <a:cubicBezTo>
                    <a:pt x="8" y="93"/>
                    <a:pt x="8" y="93"/>
                    <a:pt x="8" y="93"/>
                  </a:cubicBezTo>
                  <a:cubicBezTo>
                    <a:pt x="29" y="93"/>
                    <a:pt x="29" y="93"/>
                    <a:pt x="29" y="93"/>
                  </a:cubicBezTo>
                  <a:cubicBezTo>
                    <a:pt x="32" y="93"/>
                    <a:pt x="34" y="91"/>
                    <a:pt x="34" y="89"/>
                  </a:cubicBezTo>
                  <a:cubicBezTo>
                    <a:pt x="34" y="86"/>
                    <a:pt x="32" y="85"/>
                    <a:pt x="29" y="85"/>
                  </a:cubicBezTo>
                  <a:cubicBezTo>
                    <a:pt x="8" y="85"/>
                    <a:pt x="8" y="85"/>
                    <a:pt x="8" y="85"/>
                  </a:cubicBezTo>
                  <a:cubicBezTo>
                    <a:pt x="8" y="76"/>
                    <a:pt x="8" y="76"/>
                    <a:pt x="8" y="76"/>
                  </a:cubicBezTo>
                  <a:cubicBezTo>
                    <a:pt x="21" y="76"/>
                    <a:pt x="21" y="76"/>
                    <a:pt x="21" y="76"/>
                  </a:cubicBezTo>
                  <a:cubicBezTo>
                    <a:pt x="23" y="76"/>
                    <a:pt x="25" y="74"/>
                    <a:pt x="25" y="72"/>
                  </a:cubicBezTo>
                  <a:cubicBezTo>
                    <a:pt x="25" y="70"/>
                    <a:pt x="23" y="68"/>
                    <a:pt x="21" y="68"/>
                  </a:cubicBezTo>
                  <a:cubicBezTo>
                    <a:pt x="8" y="68"/>
                    <a:pt x="8" y="68"/>
                    <a:pt x="8" y="68"/>
                  </a:cubicBezTo>
                  <a:cubicBezTo>
                    <a:pt x="8" y="51"/>
                    <a:pt x="8" y="51"/>
                    <a:pt x="8" y="51"/>
                  </a:cubicBezTo>
                  <a:cubicBezTo>
                    <a:pt x="67" y="44"/>
                    <a:pt x="67" y="44"/>
                    <a:pt x="67" y="44"/>
                  </a:cubicBezTo>
                  <a:cubicBezTo>
                    <a:pt x="67" y="116"/>
                    <a:pt x="67" y="116"/>
                    <a:pt x="67" y="116"/>
                  </a:cubicBezTo>
                  <a:lnTo>
                    <a:pt x="8" y="110"/>
                  </a:lnTo>
                  <a:close/>
                  <a:moveTo>
                    <a:pt x="54" y="160"/>
                  </a:moveTo>
                  <a:cubicBezTo>
                    <a:pt x="46" y="122"/>
                    <a:pt x="46" y="122"/>
                    <a:pt x="46" y="122"/>
                  </a:cubicBezTo>
                  <a:cubicBezTo>
                    <a:pt x="70" y="125"/>
                    <a:pt x="70" y="125"/>
                    <a:pt x="70" y="125"/>
                  </a:cubicBezTo>
                  <a:cubicBezTo>
                    <a:pt x="72" y="126"/>
                    <a:pt x="72" y="126"/>
                    <a:pt x="72" y="126"/>
                  </a:cubicBezTo>
                  <a:cubicBezTo>
                    <a:pt x="80" y="160"/>
                    <a:pt x="80" y="160"/>
                    <a:pt x="80" y="160"/>
                  </a:cubicBezTo>
                  <a:lnTo>
                    <a:pt x="54" y="160"/>
                  </a:lnTo>
                  <a:close/>
                  <a:moveTo>
                    <a:pt x="81" y="169"/>
                  </a:moveTo>
                  <a:cubicBezTo>
                    <a:pt x="83" y="177"/>
                    <a:pt x="83" y="177"/>
                    <a:pt x="83" y="177"/>
                  </a:cubicBezTo>
                  <a:cubicBezTo>
                    <a:pt x="58" y="177"/>
                    <a:pt x="58" y="177"/>
                    <a:pt x="58" y="177"/>
                  </a:cubicBezTo>
                  <a:cubicBezTo>
                    <a:pt x="56" y="169"/>
                    <a:pt x="56" y="169"/>
                    <a:pt x="56" y="169"/>
                  </a:cubicBezTo>
                  <a:lnTo>
                    <a:pt x="81" y="169"/>
                  </a:lnTo>
                  <a:close/>
                  <a:moveTo>
                    <a:pt x="135" y="136"/>
                  </a:moveTo>
                  <a:cubicBezTo>
                    <a:pt x="76" y="118"/>
                    <a:pt x="76" y="118"/>
                    <a:pt x="76" y="118"/>
                  </a:cubicBezTo>
                  <a:cubicBezTo>
                    <a:pt x="76" y="43"/>
                    <a:pt x="76" y="43"/>
                    <a:pt x="76" y="43"/>
                  </a:cubicBezTo>
                  <a:cubicBezTo>
                    <a:pt x="135" y="25"/>
                    <a:pt x="135" y="25"/>
                    <a:pt x="135" y="25"/>
                  </a:cubicBezTo>
                  <a:lnTo>
                    <a:pt x="135" y="136"/>
                  </a:lnTo>
                  <a:close/>
                  <a:moveTo>
                    <a:pt x="152" y="148"/>
                  </a:moveTo>
                  <a:cubicBezTo>
                    <a:pt x="152" y="150"/>
                    <a:pt x="150" y="152"/>
                    <a:pt x="148" y="152"/>
                  </a:cubicBezTo>
                  <a:cubicBezTo>
                    <a:pt x="145" y="152"/>
                    <a:pt x="143" y="150"/>
                    <a:pt x="143" y="148"/>
                  </a:cubicBezTo>
                  <a:cubicBezTo>
                    <a:pt x="143" y="13"/>
                    <a:pt x="143" y="13"/>
                    <a:pt x="143" y="13"/>
                  </a:cubicBezTo>
                  <a:cubicBezTo>
                    <a:pt x="143" y="10"/>
                    <a:pt x="145" y="9"/>
                    <a:pt x="148" y="9"/>
                  </a:cubicBezTo>
                  <a:cubicBezTo>
                    <a:pt x="150" y="9"/>
                    <a:pt x="152" y="10"/>
                    <a:pt x="152" y="13"/>
                  </a:cubicBezTo>
                  <a:lnTo>
                    <a:pt x="152" y="148"/>
                  </a:lnTo>
                  <a:close/>
                  <a:moveTo>
                    <a:pt x="160" y="97"/>
                  </a:moveTo>
                  <a:cubicBezTo>
                    <a:pt x="160" y="63"/>
                    <a:pt x="160" y="63"/>
                    <a:pt x="160" y="63"/>
                  </a:cubicBezTo>
                  <a:cubicBezTo>
                    <a:pt x="170" y="63"/>
                    <a:pt x="177" y="71"/>
                    <a:pt x="177" y="80"/>
                  </a:cubicBezTo>
                  <a:cubicBezTo>
                    <a:pt x="177" y="90"/>
                    <a:pt x="170" y="97"/>
                    <a:pt x="160" y="97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4" name="Freeform: Shape 145"/>
            <p:cNvSpPr/>
            <p:nvPr/>
          </p:nvSpPr>
          <p:spPr>
            <a:xfrm rot="19418401">
              <a:off x="11007000" y="3049200"/>
              <a:ext cx="287640" cy="169560"/>
            </a:xfrm>
            <a:custGeom>
              <a:gdLst>
                <a:gd name="textAreaLeft" fmla="*/ 0 w 287640"/>
                <a:gd name="textAreaRight" fmla="*/ 288000 w 287640"/>
                <a:gd name="textAreaTop" fmla="*/ 0 h 169560"/>
                <a:gd name="textAreaBottom" fmla="*/ 169920 h 169560"/>
              </a:gdLst>
              <a:rect l="textAreaLeft" t="textAreaTop" r="textAreaRight" b="textAreaBottom"/>
              <a:pathLst>
                <a:path w="186" h="110">
                  <a:moveTo>
                    <a:pt x="160" y="43"/>
                  </a:moveTo>
                  <a:cubicBezTo>
                    <a:pt x="160" y="43"/>
                    <a:pt x="161" y="43"/>
                    <a:pt x="161" y="42"/>
                  </a:cubicBezTo>
                  <a:cubicBezTo>
                    <a:pt x="161" y="28"/>
                    <a:pt x="149" y="17"/>
                    <a:pt x="135" y="17"/>
                  </a:cubicBezTo>
                  <a:cubicBezTo>
                    <a:pt x="129" y="17"/>
                    <a:pt x="123" y="19"/>
                    <a:pt x="119" y="23"/>
                  </a:cubicBezTo>
                  <a:cubicBezTo>
                    <a:pt x="110" y="9"/>
                    <a:pt x="94" y="0"/>
                    <a:pt x="76" y="0"/>
                  </a:cubicBezTo>
                  <a:cubicBezTo>
                    <a:pt x="51" y="0"/>
                    <a:pt x="30" y="19"/>
                    <a:pt x="26" y="43"/>
                  </a:cubicBezTo>
                  <a:cubicBezTo>
                    <a:pt x="11" y="47"/>
                    <a:pt x="0" y="60"/>
                    <a:pt x="0" y="76"/>
                  </a:cubicBezTo>
                  <a:cubicBezTo>
                    <a:pt x="0" y="95"/>
                    <a:pt x="15" y="110"/>
                    <a:pt x="34" y="110"/>
                  </a:cubicBezTo>
                  <a:cubicBezTo>
                    <a:pt x="152" y="110"/>
                    <a:pt x="152" y="110"/>
                    <a:pt x="152" y="110"/>
                  </a:cubicBezTo>
                  <a:cubicBezTo>
                    <a:pt x="171" y="110"/>
                    <a:pt x="186" y="95"/>
                    <a:pt x="186" y="76"/>
                  </a:cubicBezTo>
                  <a:cubicBezTo>
                    <a:pt x="186" y="60"/>
                    <a:pt x="175" y="47"/>
                    <a:pt x="160" y="43"/>
                  </a:cubicBezTo>
                  <a:close/>
                  <a:moveTo>
                    <a:pt x="152" y="101"/>
                  </a:moveTo>
                  <a:cubicBezTo>
                    <a:pt x="34" y="101"/>
                    <a:pt x="34" y="101"/>
                    <a:pt x="34" y="101"/>
                  </a:cubicBezTo>
                  <a:cubicBezTo>
                    <a:pt x="20" y="101"/>
                    <a:pt x="9" y="90"/>
                    <a:pt x="9" y="76"/>
                  </a:cubicBezTo>
                  <a:cubicBezTo>
                    <a:pt x="9" y="64"/>
                    <a:pt x="17" y="54"/>
                    <a:pt x="28" y="51"/>
                  </a:cubicBezTo>
                  <a:cubicBezTo>
                    <a:pt x="31" y="51"/>
                    <a:pt x="34" y="48"/>
                    <a:pt x="34" y="44"/>
                  </a:cubicBezTo>
                  <a:cubicBezTo>
                    <a:pt x="38" y="24"/>
                    <a:pt x="55" y="8"/>
                    <a:pt x="76" y="8"/>
                  </a:cubicBezTo>
                  <a:cubicBezTo>
                    <a:pt x="90" y="8"/>
                    <a:pt x="104" y="16"/>
                    <a:pt x="111" y="28"/>
                  </a:cubicBezTo>
                  <a:cubicBezTo>
                    <a:pt x="113" y="30"/>
                    <a:pt x="115" y="31"/>
                    <a:pt x="117" y="32"/>
                  </a:cubicBezTo>
                  <a:cubicBezTo>
                    <a:pt x="118" y="32"/>
                    <a:pt x="118" y="32"/>
                    <a:pt x="119" y="32"/>
                  </a:cubicBezTo>
                  <a:cubicBezTo>
                    <a:pt x="121" y="32"/>
                    <a:pt x="123" y="31"/>
                    <a:pt x="124" y="29"/>
                  </a:cubicBezTo>
                  <a:cubicBezTo>
                    <a:pt x="127" y="27"/>
                    <a:pt x="131" y="25"/>
                    <a:pt x="135" y="25"/>
                  </a:cubicBezTo>
                  <a:cubicBezTo>
                    <a:pt x="145" y="25"/>
                    <a:pt x="152" y="33"/>
                    <a:pt x="152" y="42"/>
                  </a:cubicBezTo>
                  <a:cubicBezTo>
                    <a:pt x="152" y="43"/>
                    <a:pt x="152" y="43"/>
                    <a:pt x="152" y="43"/>
                  </a:cubicBezTo>
                  <a:cubicBezTo>
                    <a:pt x="152" y="47"/>
                    <a:pt x="154" y="50"/>
                    <a:pt x="158" y="51"/>
                  </a:cubicBezTo>
                  <a:cubicBezTo>
                    <a:pt x="170" y="54"/>
                    <a:pt x="177" y="64"/>
                    <a:pt x="177" y="76"/>
                  </a:cubicBezTo>
                  <a:cubicBezTo>
                    <a:pt x="177" y="90"/>
                    <a:pt x="166" y="101"/>
                    <a:pt x="152" y="101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5" name="Freeform: Shape 146"/>
            <p:cNvSpPr/>
            <p:nvPr/>
          </p:nvSpPr>
          <p:spPr>
            <a:xfrm rot="723600">
              <a:off x="10804680" y="2160360"/>
              <a:ext cx="293040" cy="285480"/>
            </a:xfrm>
            <a:custGeom>
              <a:gdLst>
                <a:gd name="textAreaLeft" fmla="*/ 0 w 293040"/>
                <a:gd name="textAreaRight" fmla="*/ 293400 w 29304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90" h="185">
                  <a:moveTo>
                    <a:pt x="32" y="104"/>
                  </a:moveTo>
                  <a:cubicBezTo>
                    <a:pt x="0" y="185"/>
                    <a:pt x="0" y="185"/>
                    <a:pt x="0" y="185"/>
                  </a:cubicBezTo>
                  <a:cubicBezTo>
                    <a:pt x="82" y="153"/>
                    <a:pt x="82" y="153"/>
                    <a:pt x="82" y="153"/>
                  </a:cubicBezTo>
                  <a:cubicBezTo>
                    <a:pt x="80" y="153"/>
                    <a:pt x="79" y="153"/>
                    <a:pt x="77" y="153"/>
                  </a:cubicBezTo>
                  <a:cubicBezTo>
                    <a:pt x="52" y="153"/>
                    <a:pt x="29" y="129"/>
                    <a:pt x="32" y="104"/>
                  </a:cubicBezTo>
                  <a:close/>
                  <a:moveTo>
                    <a:pt x="15" y="170"/>
                  </a:moveTo>
                  <a:cubicBezTo>
                    <a:pt x="30" y="132"/>
                    <a:pt x="30" y="132"/>
                    <a:pt x="30" y="132"/>
                  </a:cubicBezTo>
                  <a:cubicBezTo>
                    <a:pt x="32" y="136"/>
                    <a:pt x="35" y="140"/>
                    <a:pt x="38" y="143"/>
                  </a:cubicBezTo>
                  <a:cubicBezTo>
                    <a:pt x="42" y="148"/>
                    <a:pt x="47" y="152"/>
                    <a:pt x="53" y="155"/>
                  </a:cubicBezTo>
                  <a:lnTo>
                    <a:pt x="15" y="170"/>
                  </a:lnTo>
                  <a:close/>
                  <a:moveTo>
                    <a:pt x="113" y="101"/>
                  </a:moveTo>
                  <a:cubicBezTo>
                    <a:pt x="116" y="101"/>
                    <a:pt x="118" y="99"/>
                    <a:pt x="118" y="97"/>
                  </a:cubicBezTo>
                  <a:cubicBezTo>
                    <a:pt x="118" y="95"/>
                    <a:pt x="116" y="93"/>
                    <a:pt x="113" y="93"/>
                  </a:cubicBezTo>
                  <a:cubicBezTo>
                    <a:pt x="111" y="93"/>
                    <a:pt x="109" y="95"/>
                    <a:pt x="109" y="97"/>
                  </a:cubicBezTo>
                  <a:cubicBezTo>
                    <a:pt x="109" y="99"/>
                    <a:pt x="111" y="101"/>
                    <a:pt x="113" y="101"/>
                  </a:cubicBezTo>
                  <a:close/>
                  <a:moveTo>
                    <a:pt x="184" y="1"/>
                  </a:moveTo>
                  <a:cubicBezTo>
                    <a:pt x="183" y="0"/>
                    <a:pt x="180" y="0"/>
                    <a:pt x="177" y="0"/>
                  </a:cubicBezTo>
                  <a:cubicBezTo>
                    <a:pt x="159" y="0"/>
                    <a:pt x="113" y="13"/>
                    <a:pt x="88" y="38"/>
                  </a:cubicBezTo>
                  <a:cubicBezTo>
                    <a:pt x="82" y="44"/>
                    <a:pt x="62" y="62"/>
                    <a:pt x="58" y="68"/>
                  </a:cubicBezTo>
                  <a:cubicBezTo>
                    <a:pt x="43" y="72"/>
                    <a:pt x="22" y="80"/>
                    <a:pt x="10" y="91"/>
                  </a:cubicBezTo>
                  <a:cubicBezTo>
                    <a:pt x="10" y="91"/>
                    <a:pt x="25" y="91"/>
                    <a:pt x="42" y="103"/>
                  </a:cubicBezTo>
                  <a:cubicBezTo>
                    <a:pt x="40" y="113"/>
                    <a:pt x="43" y="124"/>
                    <a:pt x="52" y="133"/>
                  </a:cubicBezTo>
                  <a:cubicBezTo>
                    <a:pt x="59" y="140"/>
                    <a:pt x="67" y="144"/>
                    <a:pt x="75" y="144"/>
                  </a:cubicBezTo>
                  <a:cubicBezTo>
                    <a:pt x="78" y="144"/>
                    <a:pt x="80" y="143"/>
                    <a:pt x="82" y="143"/>
                  </a:cubicBezTo>
                  <a:cubicBezTo>
                    <a:pt x="94" y="160"/>
                    <a:pt x="94" y="175"/>
                    <a:pt x="94" y="175"/>
                  </a:cubicBezTo>
                  <a:cubicBezTo>
                    <a:pt x="105" y="163"/>
                    <a:pt x="113" y="142"/>
                    <a:pt x="117" y="127"/>
                  </a:cubicBezTo>
                  <a:cubicBezTo>
                    <a:pt x="124" y="123"/>
                    <a:pt x="141" y="103"/>
                    <a:pt x="147" y="97"/>
                  </a:cubicBezTo>
                  <a:cubicBezTo>
                    <a:pt x="177" y="68"/>
                    <a:pt x="190" y="7"/>
                    <a:pt x="184" y="1"/>
                  </a:cubicBezTo>
                  <a:close/>
                  <a:moveTo>
                    <a:pt x="109" y="125"/>
                  </a:moveTo>
                  <a:cubicBezTo>
                    <a:pt x="106" y="136"/>
                    <a:pt x="102" y="147"/>
                    <a:pt x="98" y="155"/>
                  </a:cubicBezTo>
                  <a:cubicBezTo>
                    <a:pt x="96" y="150"/>
                    <a:pt x="93" y="144"/>
                    <a:pt x="89" y="138"/>
                  </a:cubicBezTo>
                  <a:cubicBezTo>
                    <a:pt x="88" y="136"/>
                    <a:pt x="85" y="134"/>
                    <a:pt x="82" y="134"/>
                  </a:cubicBezTo>
                  <a:cubicBezTo>
                    <a:pt x="82" y="134"/>
                    <a:pt x="81" y="134"/>
                    <a:pt x="80" y="135"/>
                  </a:cubicBezTo>
                  <a:cubicBezTo>
                    <a:pt x="79" y="135"/>
                    <a:pt x="77" y="135"/>
                    <a:pt x="75" y="135"/>
                  </a:cubicBezTo>
                  <a:cubicBezTo>
                    <a:pt x="69" y="135"/>
                    <a:pt x="63" y="132"/>
                    <a:pt x="58" y="127"/>
                  </a:cubicBezTo>
                  <a:cubicBezTo>
                    <a:pt x="51" y="121"/>
                    <a:pt x="48" y="113"/>
                    <a:pt x="50" y="105"/>
                  </a:cubicBezTo>
                  <a:cubicBezTo>
                    <a:pt x="51" y="101"/>
                    <a:pt x="50" y="98"/>
                    <a:pt x="47" y="96"/>
                  </a:cubicBezTo>
                  <a:cubicBezTo>
                    <a:pt x="41" y="92"/>
                    <a:pt x="35" y="89"/>
                    <a:pt x="30" y="87"/>
                  </a:cubicBezTo>
                  <a:cubicBezTo>
                    <a:pt x="38" y="83"/>
                    <a:pt x="49" y="79"/>
                    <a:pt x="60" y="76"/>
                  </a:cubicBezTo>
                  <a:cubicBezTo>
                    <a:pt x="60" y="76"/>
                    <a:pt x="60" y="76"/>
                    <a:pt x="61" y="75"/>
                  </a:cubicBezTo>
                  <a:cubicBezTo>
                    <a:pt x="110" y="124"/>
                    <a:pt x="110" y="124"/>
                    <a:pt x="110" y="124"/>
                  </a:cubicBezTo>
                  <a:cubicBezTo>
                    <a:pt x="110" y="125"/>
                    <a:pt x="109" y="125"/>
                    <a:pt x="109" y="125"/>
                  </a:cubicBezTo>
                  <a:close/>
                  <a:moveTo>
                    <a:pt x="141" y="91"/>
                  </a:moveTo>
                  <a:cubicBezTo>
                    <a:pt x="140" y="93"/>
                    <a:pt x="137" y="96"/>
                    <a:pt x="134" y="99"/>
                  </a:cubicBezTo>
                  <a:cubicBezTo>
                    <a:pt x="129" y="105"/>
                    <a:pt x="120" y="113"/>
                    <a:pt x="115" y="118"/>
                  </a:cubicBezTo>
                  <a:cubicBezTo>
                    <a:pt x="67" y="70"/>
                    <a:pt x="67" y="70"/>
                    <a:pt x="67" y="70"/>
                  </a:cubicBezTo>
                  <a:cubicBezTo>
                    <a:pt x="72" y="65"/>
                    <a:pt x="80" y="56"/>
                    <a:pt x="86" y="51"/>
                  </a:cubicBezTo>
                  <a:cubicBezTo>
                    <a:pt x="89" y="48"/>
                    <a:pt x="92" y="45"/>
                    <a:pt x="94" y="44"/>
                  </a:cubicBezTo>
                  <a:cubicBezTo>
                    <a:pt x="116" y="21"/>
                    <a:pt x="160" y="8"/>
                    <a:pt x="177" y="8"/>
                  </a:cubicBezTo>
                  <a:cubicBezTo>
                    <a:pt x="177" y="22"/>
                    <a:pt x="165" y="68"/>
                    <a:pt x="141" y="91"/>
                  </a:cubicBezTo>
                  <a:close/>
                  <a:moveTo>
                    <a:pt x="88" y="67"/>
                  </a:moveTo>
                  <a:cubicBezTo>
                    <a:pt x="86" y="67"/>
                    <a:pt x="84" y="69"/>
                    <a:pt x="84" y="72"/>
                  </a:cubicBezTo>
                  <a:cubicBezTo>
                    <a:pt x="84" y="74"/>
                    <a:pt x="86" y="76"/>
                    <a:pt x="88" y="76"/>
                  </a:cubicBezTo>
                  <a:cubicBezTo>
                    <a:pt x="90" y="76"/>
                    <a:pt x="92" y="74"/>
                    <a:pt x="92" y="72"/>
                  </a:cubicBezTo>
                  <a:cubicBezTo>
                    <a:pt x="92" y="69"/>
                    <a:pt x="90" y="67"/>
                    <a:pt x="88" y="67"/>
                  </a:cubicBezTo>
                  <a:close/>
                  <a:moveTo>
                    <a:pt x="139" y="59"/>
                  </a:moveTo>
                  <a:cubicBezTo>
                    <a:pt x="146" y="59"/>
                    <a:pt x="151" y="53"/>
                    <a:pt x="151" y="46"/>
                  </a:cubicBezTo>
                  <a:cubicBezTo>
                    <a:pt x="151" y="39"/>
                    <a:pt x="146" y="34"/>
                    <a:pt x="139" y="34"/>
                  </a:cubicBezTo>
                  <a:cubicBezTo>
                    <a:pt x="132" y="34"/>
                    <a:pt x="126" y="39"/>
                    <a:pt x="126" y="46"/>
                  </a:cubicBezTo>
                  <a:cubicBezTo>
                    <a:pt x="126" y="53"/>
                    <a:pt x="132" y="59"/>
                    <a:pt x="139" y="59"/>
                  </a:cubicBezTo>
                  <a:close/>
                  <a:moveTo>
                    <a:pt x="139" y="42"/>
                  </a:moveTo>
                  <a:cubicBezTo>
                    <a:pt x="141" y="42"/>
                    <a:pt x="143" y="44"/>
                    <a:pt x="143" y="46"/>
                  </a:cubicBezTo>
                  <a:cubicBezTo>
                    <a:pt x="143" y="49"/>
                    <a:pt x="141" y="50"/>
                    <a:pt x="139" y="50"/>
                  </a:cubicBezTo>
                  <a:cubicBezTo>
                    <a:pt x="136" y="50"/>
                    <a:pt x="135" y="49"/>
                    <a:pt x="135" y="46"/>
                  </a:cubicBezTo>
                  <a:cubicBezTo>
                    <a:pt x="135" y="44"/>
                    <a:pt x="136" y="42"/>
                    <a:pt x="139" y="42"/>
                  </a:cubicBezTo>
                  <a:close/>
                  <a:moveTo>
                    <a:pt x="101" y="88"/>
                  </a:moveTo>
                  <a:cubicBezTo>
                    <a:pt x="103" y="88"/>
                    <a:pt x="105" y="87"/>
                    <a:pt x="105" y="84"/>
                  </a:cubicBezTo>
                  <a:cubicBezTo>
                    <a:pt x="105" y="82"/>
                    <a:pt x="103" y="80"/>
                    <a:pt x="101" y="80"/>
                  </a:cubicBezTo>
                  <a:cubicBezTo>
                    <a:pt x="98" y="80"/>
                    <a:pt x="97" y="82"/>
                    <a:pt x="97" y="84"/>
                  </a:cubicBezTo>
                  <a:cubicBezTo>
                    <a:pt x="97" y="87"/>
                    <a:pt x="98" y="88"/>
                    <a:pt x="101" y="88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6" name="Freeform: Shape 147"/>
            <p:cNvSpPr/>
            <p:nvPr/>
          </p:nvSpPr>
          <p:spPr>
            <a:xfrm rot="2545200">
              <a:off x="10935000" y="1772640"/>
              <a:ext cx="97920" cy="287280"/>
            </a:xfrm>
            <a:custGeom>
              <a:gdLst>
                <a:gd name="textAreaLeft" fmla="*/ 0 w 97920"/>
                <a:gd name="textAreaRight" fmla="*/ 98280 w 97920"/>
                <a:gd name="textAreaTop" fmla="*/ 0 h 287280"/>
                <a:gd name="textAreaBottom" fmla="*/ 287640 h 287280"/>
              </a:gdLst>
              <a:rect l="textAreaLeft" t="textAreaTop" r="textAreaRight" b="textAreaBottom"/>
              <a:pathLst>
                <a:path w="68" h="186">
                  <a:moveTo>
                    <a:pt x="67" y="147"/>
                  </a:moveTo>
                  <a:cubicBezTo>
                    <a:pt x="68" y="147"/>
                    <a:pt x="68" y="147"/>
                    <a:pt x="68" y="147"/>
                  </a:cubicBezTo>
                  <a:cubicBezTo>
                    <a:pt x="55" y="84"/>
                    <a:pt x="55" y="84"/>
                    <a:pt x="55" y="84"/>
                  </a:cubicBezTo>
                  <a:cubicBezTo>
                    <a:pt x="59" y="84"/>
                    <a:pt x="59" y="84"/>
                    <a:pt x="59" y="84"/>
                  </a:cubicBezTo>
                  <a:cubicBezTo>
                    <a:pt x="61" y="84"/>
                    <a:pt x="63" y="83"/>
                    <a:pt x="63" y="80"/>
                  </a:cubicBezTo>
                  <a:cubicBezTo>
                    <a:pt x="63" y="78"/>
                    <a:pt x="61" y="76"/>
                    <a:pt x="59" y="76"/>
                  </a:cubicBezTo>
                  <a:cubicBezTo>
                    <a:pt x="53" y="76"/>
                    <a:pt x="53" y="76"/>
                    <a:pt x="53" y="76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65" y="25"/>
                    <a:pt x="65" y="25"/>
                    <a:pt x="65" y="25"/>
                  </a:cubicBezTo>
                  <a:cubicBezTo>
                    <a:pt x="65" y="25"/>
                    <a:pt x="65" y="25"/>
                    <a:pt x="65" y="25"/>
                  </a:cubicBezTo>
                  <a:cubicBezTo>
                    <a:pt x="67" y="24"/>
                    <a:pt x="68" y="23"/>
                    <a:pt x="68" y="21"/>
                  </a:cubicBezTo>
                  <a:cubicBezTo>
                    <a:pt x="68" y="9"/>
                    <a:pt x="52" y="0"/>
                    <a:pt x="34" y="0"/>
                  </a:cubicBezTo>
                  <a:cubicBezTo>
                    <a:pt x="15" y="0"/>
                    <a:pt x="0" y="9"/>
                    <a:pt x="0" y="21"/>
                  </a:cubicBezTo>
                  <a:cubicBezTo>
                    <a:pt x="0" y="23"/>
                    <a:pt x="1" y="24"/>
                    <a:pt x="2" y="25"/>
                  </a:cubicBezTo>
                  <a:cubicBezTo>
                    <a:pt x="2" y="25"/>
                    <a:pt x="2" y="25"/>
                    <a:pt x="2" y="25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47"/>
                    <a:pt x="0" y="147"/>
                    <a:pt x="0" y="148"/>
                  </a:cubicBezTo>
                  <a:cubicBezTo>
                    <a:pt x="0" y="149"/>
                    <a:pt x="1" y="150"/>
                    <a:pt x="1" y="150"/>
                  </a:cubicBezTo>
                  <a:cubicBezTo>
                    <a:pt x="1" y="150"/>
                    <a:pt x="1" y="150"/>
                    <a:pt x="1" y="150"/>
                  </a:cubicBezTo>
                  <a:cubicBezTo>
                    <a:pt x="31" y="184"/>
                    <a:pt x="31" y="184"/>
                    <a:pt x="31" y="184"/>
                  </a:cubicBezTo>
                  <a:cubicBezTo>
                    <a:pt x="31" y="184"/>
                    <a:pt x="31" y="184"/>
                    <a:pt x="31" y="184"/>
                  </a:cubicBezTo>
                  <a:cubicBezTo>
                    <a:pt x="31" y="185"/>
                    <a:pt x="33" y="186"/>
                    <a:pt x="34" y="186"/>
                  </a:cubicBezTo>
                  <a:cubicBezTo>
                    <a:pt x="35" y="186"/>
                    <a:pt x="36" y="185"/>
                    <a:pt x="37" y="184"/>
                  </a:cubicBezTo>
                  <a:cubicBezTo>
                    <a:pt x="37" y="184"/>
                    <a:pt x="37" y="184"/>
                    <a:pt x="37" y="184"/>
                  </a:cubicBezTo>
                  <a:cubicBezTo>
                    <a:pt x="67" y="150"/>
                    <a:pt x="67" y="150"/>
                    <a:pt x="67" y="150"/>
                  </a:cubicBezTo>
                  <a:cubicBezTo>
                    <a:pt x="67" y="150"/>
                    <a:pt x="67" y="150"/>
                    <a:pt x="67" y="150"/>
                  </a:cubicBezTo>
                  <a:cubicBezTo>
                    <a:pt x="67" y="150"/>
                    <a:pt x="68" y="149"/>
                    <a:pt x="68" y="148"/>
                  </a:cubicBezTo>
                  <a:cubicBezTo>
                    <a:pt x="68" y="147"/>
                    <a:pt x="67" y="147"/>
                    <a:pt x="67" y="147"/>
                  </a:cubicBezTo>
                  <a:close/>
                  <a:moveTo>
                    <a:pt x="9" y="19"/>
                  </a:moveTo>
                  <a:cubicBezTo>
                    <a:pt x="10" y="13"/>
                    <a:pt x="21" y="8"/>
                    <a:pt x="34" y="8"/>
                  </a:cubicBezTo>
                  <a:cubicBezTo>
                    <a:pt x="47" y="8"/>
                    <a:pt x="57" y="13"/>
                    <a:pt x="59" y="19"/>
                  </a:cubicBezTo>
                  <a:cubicBezTo>
                    <a:pt x="34" y="41"/>
                    <a:pt x="34" y="41"/>
                    <a:pt x="34" y="41"/>
                  </a:cubicBezTo>
                  <a:lnTo>
                    <a:pt x="9" y="19"/>
                  </a:lnTo>
                  <a:close/>
                  <a:moveTo>
                    <a:pt x="34" y="175"/>
                  </a:moveTo>
                  <a:cubicBezTo>
                    <a:pt x="9" y="146"/>
                    <a:pt x="9" y="146"/>
                    <a:pt x="9" y="146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31" y="49"/>
                    <a:pt x="31" y="50"/>
                    <a:pt x="31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2" y="50"/>
                    <a:pt x="33" y="51"/>
                    <a:pt x="34" y="51"/>
                  </a:cubicBezTo>
                  <a:cubicBezTo>
                    <a:pt x="35" y="51"/>
                    <a:pt x="35" y="50"/>
                    <a:pt x="36" y="50"/>
                  </a:cubicBezTo>
                  <a:cubicBezTo>
                    <a:pt x="36" y="50"/>
                    <a:pt x="36" y="50"/>
                    <a:pt x="36" y="50"/>
                  </a:cubicBezTo>
                  <a:cubicBezTo>
                    <a:pt x="36" y="50"/>
                    <a:pt x="36" y="50"/>
                    <a:pt x="36" y="50"/>
                  </a:cubicBezTo>
                  <a:cubicBezTo>
                    <a:pt x="37" y="50"/>
                    <a:pt x="37" y="49"/>
                    <a:pt x="37" y="49"/>
                  </a:cubicBezTo>
                  <a:cubicBezTo>
                    <a:pt x="39" y="47"/>
                    <a:pt x="39" y="47"/>
                    <a:pt x="39" y="47"/>
                  </a:cubicBezTo>
                  <a:cubicBezTo>
                    <a:pt x="45" y="76"/>
                    <a:pt x="45" y="76"/>
                    <a:pt x="45" y="76"/>
                  </a:cubicBezTo>
                  <a:cubicBezTo>
                    <a:pt x="34" y="76"/>
                    <a:pt x="34" y="76"/>
                    <a:pt x="34" y="76"/>
                  </a:cubicBezTo>
                  <a:cubicBezTo>
                    <a:pt x="32" y="76"/>
                    <a:pt x="30" y="78"/>
                    <a:pt x="30" y="80"/>
                  </a:cubicBezTo>
                  <a:cubicBezTo>
                    <a:pt x="30" y="83"/>
                    <a:pt x="32" y="84"/>
                    <a:pt x="34" y="84"/>
                  </a:cubicBezTo>
                  <a:cubicBezTo>
                    <a:pt x="46" y="84"/>
                    <a:pt x="46" y="84"/>
                    <a:pt x="46" y="84"/>
                  </a:cubicBezTo>
                  <a:cubicBezTo>
                    <a:pt x="59" y="146"/>
                    <a:pt x="59" y="146"/>
                    <a:pt x="59" y="146"/>
                  </a:cubicBezTo>
                  <a:lnTo>
                    <a:pt x="34" y="175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7" name="Freeform: Shape 148"/>
            <p:cNvSpPr/>
            <p:nvPr/>
          </p:nvSpPr>
          <p:spPr>
            <a:xfrm rot="20544600">
              <a:off x="10347840" y="1937520"/>
              <a:ext cx="285840" cy="286920"/>
            </a:xfrm>
            <a:custGeom>
              <a:gdLst>
                <a:gd name="textAreaLeft" fmla="*/ 0 w 285840"/>
                <a:gd name="textAreaRight" fmla="*/ 286200 w 285840"/>
                <a:gd name="textAreaTop" fmla="*/ 0 h 286920"/>
                <a:gd name="textAreaBottom" fmla="*/ 287280 h 286920"/>
              </a:gdLst>
              <a:rect l="textAreaLeft" t="textAreaTop" r="textAreaRight" b="textAreaBottom"/>
              <a:pathLst>
                <a:path w="186" h="186">
                  <a:moveTo>
                    <a:pt x="93" y="0"/>
                  </a:moveTo>
                  <a:cubicBezTo>
                    <a:pt x="42" y="0"/>
                    <a:pt x="0" y="41"/>
                    <a:pt x="0" y="93"/>
                  </a:cubicBezTo>
                  <a:cubicBezTo>
                    <a:pt x="0" y="144"/>
                    <a:pt x="42" y="186"/>
                    <a:pt x="93" y="186"/>
                  </a:cubicBezTo>
                  <a:cubicBezTo>
                    <a:pt x="144" y="186"/>
                    <a:pt x="186" y="144"/>
                    <a:pt x="186" y="93"/>
                  </a:cubicBezTo>
                  <a:cubicBezTo>
                    <a:pt x="186" y="41"/>
                    <a:pt x="144" y="0"/>
                    <a:pt x="93" y="0"/>
                  </a:cubicBezTo>
                  <a:close/>
                  <a:moveTo>
                    <a:pt x="93" y="177"/>
                  </a:moveTo>
                  <a:cubicBezTo>
                    <a:pt x="46" y="177"/>
                    <a:pt x="9" y="139"/>
                    <a:pt x="9" y="93"/>
                  </a:cubicBezTo>
                  <a:cubicBezTo>
                    <a:pt x="9" y="46"/>
                    <a:pt x="46" y="8"/>
                    <a:pt x="93" y="8"/>
                  </a:cubicBezTo>
                  <a:cubicBezTo>
                    <a:pt x="140" y="8"/>
                    <a:pt x="177" y="46"/>
                    <a:pt x="177" y="93"/>
                  </a:cubicBezTo>
                  <a:cubicBezTo>
                    <a:pt x="177" y="139"/>
                    <a:pt x="140" y="177"/>
                    <a:pt x="93" y="177"/>
                  </a:cubicBezTo>
                  <a:close/>
                  <a:moveTo>
                    <a:pt x="118" y="51"/>
                  </a:moveTo>
                  <a:cubicBezTo>
                    <a:pt x="68" y="51"/>
                    <a:pt x="68" y="51"/>
                    <a:pt x="68" y="51"/>
                  </a:cubicBezTo>
                  <a:cubicBezTo>
                    <a:pt x="58" y="51"/>
                    <a:pt x="51" y="58"/>
                    <a:pt x="51" y="67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1" y="127"/>
                    <a:pt x="58" y="135"/>
                    <a:pt x="68" y="135"/>
                  </a:cubicBezTo>
                  <a:cubicBezTo>
                    <a:pt x="118" y="135"/>
                    <a:pt x="118" y="135"/>
                    <a:pt x="118" y="135"/>
                  </a:cubicBezTo>
                  <a:cubicBezTo>
                    <a:pt x="128" y="135"/>
                    <a:pt x="135" y="127"/>
                    <a:pt x="135" y="118"/>
                  </a:cubicBezTo>
                  <a:cubicBezTo>
                    <a:pt x="135" y="67"/>
                    <a:pt x="135" y="67"/>
                    <a:pt x="135" y="67"/>
                  </a:cubicBezTo>
                  <a:cubicBezTo>
                    <a:pt x="135" y="58"/>
                    <a:pt x="128" y="51"/>
                    <a:pt x="118" y="51"/>
                  </a:cubicBezTo>
                  <a:close/>
                  <a:moveTo>
                    <a:pt x="110" y="63"/>
                  </a:moveTo>
                  <a:cubicBezTo>
                    <a:pt x="122" y="63"/>
                    <a:pt x="122" y="63"/>
                    <a:pt x="122" y="63"/>
                  </a:cubicBezTo>
                  <a:cubicBezTo>
                    <a:pt x="122" y="76"/>
                    <a:pt x="122" y="76"/>
                    <a:pt x="122" y="76"/>
                  </a:cubicBezTo>
                  <a:cubicBezTo>
                    <a:pt x="110" y="76"/>
                    <a:pt x="110" y="76"/>
                    <a:pt x="110" y="76"/>
                  </a:cubicBezTo>
                  <a:lnTo>
                    <a:pt x="110" y="63"/>
                  </a:lnTo>
                  <a:close/>
                  <a:moveTo>
                    <a:pt x="93" y="76"/>
                  </a:moveTo>
                  <a:cubicBezTo>
                    <a:pt x="102" y="76"/>
                    <a:pt x="110" y="83"/>
                    <a:pt x="110" y="93"/>
                  </a:cubicBezTo>
                  <a:cubicBezTo>
                    <a:pt x="110" y="102"/>
                    <a:pt x="102" y="110"/>
                    <a:pt x="93" y="110"/>
                  </a:cubicBezTo>
                  <a:cubicBezTo>
                    <a:pt x="84" y="110"/>
                    <a:pt x="76" y="102"/>
                    <a:pt x="76" y="93"/>
                  </a:cubicBezTo>
                  <a:cubicBezTo>
                    <a:pt x="76" y="83"/>
                    <a:pt x="84" y="76"/>
                    <a:pt x="93" y="76"/>
                  </a:cubicBezTo>
                  <a:close/>
                  <a:moveTo>
                    <a:pt x="127" y="118"/>
                  </a:moveTo>
                  <a:cubicBezTo>
                    <a:pt x="127" y="123"/>
                    <a:pt x="123" y="126"/>
                    <a:pt x="118" y="126"/>
                  </a:cubicBezTo>
                  <a:cubicBezTo>
                    <a:pt x="68" y="126"/>
                    <a:pt x="68" y="126"/>
                    <a:pt x="68" y="126"/>
                  </a:cubicBezTo>
                  <a:cubicBezTo>
                    <a:pt x="63" y="126"/>
                    <a:pt x="59" y="123"/>
                    <a:pt x="59" y="118"/>
                  </a:cubicBezTo>
                  <a:cubicBezTo>
                    <a:pt x="59" y="89"/>
                    <a:pt x="59" y="89"/>
                    <a:pt x="59" y="89"/>
                  </a:cubicBezTo>
                  <a:cubicBezTo>
                    <a:pt x="68" y="89"/>
                    <a:pt x="68" y="89"/>
                    <a:pt x="68" y="89"/>
                  </a:cubicBezTo>
                  <a:cubicBezTo>
                    <a:pt x="68" y="90"/>
                    <a:pt x="68" y="91"/>
                    <a:pt x="68" y="93"/>
                  </a:cubicBezTo>
                  <a:cubicBezTo>
                    <a:pt x="68" y="107"/>
                    <a:pt x="79" y="118"/>
                    <a:pt x="93" y="118"/>
                  </a:cubicBezTo>
                  <a:cubicBezTo>
                    <a:pt x="107" y="118"/>
                    <a:pt x="118" y="107"/>
                    <a:pt x="118" y="93"/>
                  </a:cubicBezTo>
                  <a:cubicBezTo>
                    <a:pt x="118" y="91"/>
                    <a:pt x="118" y="90"/>
                    <a:pt x="118" y="89"/>
                  </a:cubicBezTo>
                  <a:cubicBezTo>
                    <a:pt x="127" y="89"/>
                    <a:pt x="127" y="89"/>
                    <a:pt x="127" y="89"/>
                  </a:cubicBezTo>
                  <a:lnTo>
                    <a:pt x="127" y="118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8" name="Freeform: Shape 149"/>
            <p:cNvSpPr/>
            <p:nvPr/>
          </p:nvSpPr>
          <p:spPr>
            <a:xfrm>
              <a:off x="10770840" y="5106600"/>
              <a:ext cx="286200" cy="285480"/>
            </a:xfrm>
            <a:custGeom>
              <a:gdLst>
                <a:gd name="textAreaLeft" fmla="*/ 0 w 286200"/>
                <a:gd name="textAreaRight" fmla="*/ 286560 w 286200"/>
                <a:gd name="textAreaTop" fmla="*/ 0 h 285480"/>
                <a:gd name="textAreaBottom" fmla="*/ 285840 h 285480"/>
              </a:gdLst>
              <a:rect l="textAreaLeft" t="textAreaTop" r="textAreaRight" b="textAreaBottom"/>
              <a:pathLst>
                <a:path w="186" h="185">
                  <a:moveTo>
                    <a:pt x="41" y="125"/>
                  </a:moveTo>
                  <a:cubicBezTo>
                    <a:pt x="45" y="121"/>
                    <a:pt x="45" y="121"/>
                    <a:pt x="45" y="121"/>
                  </a:cubicBezTo>
                  <a:cubicBezTo>
                    <a:pt x="46" y="120"/>
                    <a:pt x="46" y="119"/>
                    <a:pt x="46" y="118"/>
                  </a:cubicBezTo>
                  <a:cubicBezTo>
                    <a:pt x="46" y="116"/>
                    <a:pt x="44" y="114"/>
                    <a:pt x="42" y="114"/>
                  </a:cubicBezTo>
                  <a:cubicBezTo>
                    <a:pt x="41" y="114"/>
                    <a:pt x="40" y="114"/>
                    <a:pt x="39" y="115"/>
                  </a:cubicBezTo>
                  <a:cubicBezTo>
                    <a:pt x="35" y="119"/>
                    <a:pt x="35" y="119"/>
                    <a:pt x="35" y="119"/>
                  </a:cubicBezTo>
                  <a:cubicBezTo>
                    <a:pt x="34" y="120"/>
                    <a:pt x="34" y="121"/>
                    <a:pt x="34" y="122"/>
                  </a:cubicBezTo>
                  <a:cubicBezTo>
                    <a:pt x="34" y="124"/>
                    <a:pt x="36" y="126"/>
                    <a:pt x="38" y="126"/>
                  </a:cubicBezTo>
                  <a:cubicBezTo>
                    <a:pt x="39" y="126"/>
                    <a:pt x="40" y="126"/>
                    <a:pt x="41" y="125"/>
                  </a:cubicBezTo>
                  <a:close/>
                  <a:moveTo>
                    <a:pt x="67" y="122"/>
                  </a:moveTo>
                  <a:cubicBezTo>
                    <a:pt x="67" y="120"/>
                    <a:pt x="66" y="118"/>
                    <a:pt x="63" y="118"/>
                  </a:cubicBezTo>
                  <a:cubicBezTo>
                    <a:pt x="62" y="118"/>
                    <a:pt x="61" y="118"/>
                    <a:pt x="60" y="119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17" y="162"/>
                    <a:pt x="17" y="163"/>
                    <a:pt x="17" y="164"/>
                  </a:cubicBezTo>
                  <a:cubicBezTo>
                    <a:pt x="17" y="167"/>
                    <a:pt x="19" y="168"/>
                    <a:pt x="21" y="168"/>
                  </a:cubicBezTo>
                  <a:cubicBezTo>
                    <a:pt x="22" y="168"/>
                    <a:pt x="23" y="168"/>
                    <a:pt x="24" y="167"/>
                  </a:cubicBezTo>
                  <a:cubicBezTo>
                    <a:pt x="66" y="125"/>
                    <a:pt x="66" y="125"/>
                    <a:pt x="66" y="125"/>
                  </a:cubicBezTo>
                  <a:cubicBezTo>
                    <a:pt x="67" y="124"/>
                    <a:pt x="67" y="123"/>
                    <a:pt x="67" y="122"/>
                  </a:cubicBezTo>
                  <a:close/>
                  <a:moveTo>
                    <a:pt x="186" y="4"/>
                  </a:moveTo>
                  <a:cubicBezTo>
                    <a:pt x="186" y="2"/>
                    <a:pt x="184" y="0"/>
                    <a:pt x="181" y="0"/>
                  </a:cubicBezTo>
                  <a:cubicBezTo>
                    <a:pt x="181" y="0"/>
                    <a:pt x="180" y="0"/>
                    <a:pt x="180" y="0"/>
                  </a:cubicBezTo>
                  <a:cubicBezTo>
                    <a:pt x="180" y="0"/>
                    <a:pt x="180" y="0"/>
                    <a:pt x="180" y="0"/>
                  </a:cubicBezTo>
                  <a:cubicBezTo>
                    <a:pt x="3" y="76"/>
                    <a:pt x="3" y="76"/>
                    <a:pt x="3" y="76"/>
                  </a:cubicBezTo>
                  <a:cubicBezTo>
                    <a:pt x="3" y="76"/>
                    <a:pt x="3" y="76"/>
                    <a:pt x="2" y="76"/>
                  </a:cubicBezTo>
                  <a:cubicBezTo>
                    <a:pt x="2" y="76"/>
                    <a:pt x="2" y="76"/>
                    <a:pt x="2" y="76"/>
                  </a:cubicBezTo>
                  <a:cubicBezTo>
                    <a:pt x="2" y="76"/>
                    <a:pt x="2" y="76"/>
                    <a:pt x="2" y="76"/>
                  </a:cubicBezTo>
                  <a:cubicBezTo>
                    <a:pt x="1" y="77"/>
                    <a:pt x="0" y="78"/>
                    <a:pt x="0" y="80"/>
                  </a:cubicBezTo>
                  <a:cubicBezTo>
                    <a:pt x="0" y="82"/>
                    <a:pt x="1" y="83"/>
                    <a:pt x="3" y="84"/>
                  </a:cubicBezTo>
                  <a:cubicBezTo>
                    <a:pt x="3" y="84"/>
                    <a:pt x="3" y="84"/>
                    <a:pt x="3" y="84"/>
                  </a:cubicBezTo>
                  <a:cubicBezTo>
                    <a:pt x="73" y="113"/>
                    <a:pt x="73" y="113"/>
                    <a:pt x="73" y="113"/>
                  </a:cubicBezTo>
                  <a:cubicBezTo>
                    <a:pt x="101" y="182"/>
                    <a:pt x="101" y="182"/>
                    <a:pt x="101" y="182"/>
                  </a:cubicBezTo>
                  <a:cubicBezTo>
                    <a:pt x="101" y="182"/>
                    <a:pt x="101" y="182"/>
                    <a:pt x="101" y="182"/>
                  </a:cubicBezTo>
                  <a:cubicBezTo>
                    <a:pt x="102" y="184"/>
                    <a:pt x="103" y="185"/>
                    <a:pt x="105" y="185"/>
                  </a:cubicBezTo>
                  <a:cubicBezTo>
                    <a:pt x="107" y="185"/>
                    <a:pt x="109" y="184"/>
                    <a:pt x="109" y="183"/>
                  </a:cubicBezTo>
                  <a:cubicBezTo>
                    <a:pt x="109" y="183"/>
                    <a:pt x="109" y="183"/>
                    <a:pt x="109" y="183"/>
                  </a:cubicBezTo>
                  <a:cubicBezTo>
                    <a:pt x="109" y="183"/>
                    <a:pt x="109" y="183"/>
                    <a:pt x="109" y="183"/>
                  </a:cubicBezTo>
                  <a:cubicBezTo>
                    <a:pt x="109" y="183"/>
                    <a:pt x="109" y="183"/>
                    <a:pt x="109" y="183"/>
                  </a:cubicBezTo>
                  <a:cubicBezTo>
                    <a:pt x="185" y="6"/>
                    <a:pt x="185" y="6"/>
                    <a:pt x="185" y="6"/>
                  </a:cubicBezTo>
                  <a:cubicBezTo>
                    <a:pt x="185" y="6"/>
                    <a:pt x="185" y="6"/>
                    <a:pt x="185" y="6"/>
                  </a:cubicBezTo>
                  <a:cubicBezTo>
                    <a:pt x="185" y="5"/>
                    <a:pt x="186" y="5"/>
                    <a:pt x="186" y="4"/>
                  </a:cubicBezTo>
                  <a:close/>
                  <a:moveTo>
                    <a:pt x="15" y="80"/>
                  </a:moveTo>
                  <a:cubicBezTo>
                    <a:pt x="163" y="16"/>
                    <a:pt x="163" y="16"/>
                    <a:pt x="163" y="16"/>
                  </a:cubicBezTo>
                  <a:cubicBezTo>
                    <a:pt x="75" y="104"/>
                    <a:pt x="75" y="104"/>
                    <a:pt x="75" y="104"/>
                  </a:cubicBezTo>
                  <a:lnTo>
                    <a:pt x="15" y="80"/>
                  </a:lnTo>
                  <a:close/>
                  <a:moveTo>
                    <a:pt x="105" y="170"/>
                  </a:moveTo>
                  <a:cubicBezTo>
                    <a:pt x="81" y="110"/>
                    <a:pt x="81" y="110"/>
                    <a:pt x="81" y="110"/>
                  </a:cubicBezTo>
                  <a:cubicBezTo>
                    <a:pt x="169" y="22"/>
                    <a:pt x="169" y="22"/>
                    <a:pt x="169" y="22"/>
                  </a:cubicBezTo>
                  <a:lnTo>
                    <a:pt x="105" y="170"/>
                  </a:lnTo>
                  <a:close/>
                  <a:moveTo>
                    <a:pt x="67" y="139"/>
                  </a:moveTo>
                  <a:cubicBezTo>
                    <a:pt x="66" y="139"/>
                    <a:pt x="65" y="139"/>
                    <a:pt x="64" y="140"/>
                  </a:cubicBezTo>
                  <a:cubicBezTo>
                    <a:pt x="52" y="153"/>
                    <a:pt x="52" y="153"/>
                    <a:pt x="52" y="153"/>
                  </a:cubicBezTo>
                  <a:cubicBezTo>
                    <a:pt x="51" y="154"/>
                    <a:pt x="51" y="155"/>
                    <a:pt x="51" y="156"/>
                  </a:cubicBezTo>
                  <a:cubicBezTo>
                    <a:pt x="51" y="158"/>
                    <a:pt x="52" y="160"/>
                    <a:pt x="55" y="160"/>
                  </a:cubicBezTo>
                  <a:cubicBezTo>
                    <a:pt x="56" y="160"/>
                    <a:pt x="57" y="160"/>
                    <a:pt x="58" y="159"/>
                  </a:cubicBezTo>
                  <a:cubicBezTo>
                    <a:pt x="70" y="146"/>
                    <a:pt x="70" y="146"/>
                    <a:pt x="70" y="146"/>
                  </a:cubicBezTo>
                  <a:cubicBezTo>
                    <a:pt x="71" y="145"/>
                    <a:pt x="72" y="144"/>
                    <a:pt x="72" y="143"/>
                  </a:cubicBezTo>
                  <a:cubicBezTo>
                    <a:pt x="72" y="141"/>
                    <a:pt x="70" y="139"/>
                    <a:pt x="67" y="139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3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content.2.title"/>
          <p:cNvSpPr/>
          <p:nvPr/>
        </p:nvSpPr>
        <p:spPr>
          <a:xfrm>
            <a:off x="1953360" y="2927520"/>
            <a:ext cx="4952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电热热水袋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1994040" y="3273480"/>
            <a:ext cx="4829400" cy="510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可以通过电源加热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温度可调，更加安全和方便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953720" y="3898440"/>
            <a:ext cx="4841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1952640" y="4232160"/>
            <a:ext cx="4861080" cy="571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1952640" y="4960080"/>
            <a:ext cx="48610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1953720" y="5370120"/>
            <a:ext cx="4771080" cy="74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410840" y="359280"/>
            <a:ext cx="1064736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热水袋的种类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965240" y="1889280"/>
            <a:ext cx="5045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传统热水袋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1984320" y="2181240"/>
            <a:ext cx="5046120" cy="615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由橡胶材质制成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具有良好的保温性能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8" name="图片 78"/>
          <p:cNvPicPr/>
          <p:nvPr/>
        </p:nvPicPr>
        <p:blipFill>
          <a:blip r:embed="rId2"/>
          <a:srcRect b="39441"/>
          <a:stretch>
            <a:fillRect/>
          </a:stretch>
        </p:blipFill>
        <p:spPr>
          <a:xfrm>
            <a:off x="338400" y="291960"/>
            <a:ext cx="1072440" cy="786960"/>
          </a:xfrm>
          <a:prstGeom prst="rect">
            <a:avLst/>
          </a:prstGeom>
          <a:ln w="0">
            <a:noFill/>
          </a:ln>
        </p:spPr>
      </p:pic>
      <p:grpSp>
        <p:nvGrpSpPr>
          <p:cNvPr id="199" name="组合 93"/>
          <p:cNvGrpSpPr/>
          <p:nvPr/>
        </p:nvGrpSpPr>
        <p:grpSpPr>
          <a:xfrm>
            <a:off x="1301760" y="3031200"/>
            <a:ext cx="526320" cy="526320"/>
            <a:chOff x="1301760" y="3031200"/>
            <a:chExt cx="526320" cy="526320"/>
          </a:xfrm>
        </p:grpSpPr>
        <p:sp>
          <p:nvSpPr>
            <p:cNvPr id="200" name="Rectangle: Rounded Corners 180"/>
            <p:cNvSpPr/>
            <p:nvPr/>
          </p:nvSpPr>
          <p:spPr>
            <a:xfrm>
              <a:off x="1301760" y="3031200"/>
              <a:ext cx="526320" cy="526320"/>
            </a:xfrm>
            <a:prstGeom prst="ellipse">
              <a:avLst/>
            </a:prstGeom>
            <a:solidFill>
              <a:schemeClr val="accent2"/>
            </a:solidFill>
            <a:ln w="1270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Freeform: Shape 181"/>
            <p:cNvSpPr/>
            <p:nvPr/>
          </p:nvSpPr>
          <p:spPr>
            <a:xfrm>
              <a:off x="1440720" y="3163680"/>
              <a:ext cx="261720" cy="261720"/>
            </a:xfrm>
            <a:custGeom>
              <a:gdLst>
                <a:gd name="textAreaLeft" fmla="*/ 0 w 261720"/>
                <a:gd name="textAreaRight" fmla="*/ 262080 w 261720"/>
                <a:gd name="textAreaTop" fmla="*/ 0 h 261720"/>
                <a:gd name="textAreaBottom" fmla="*/ 262080 h 261720"/>
              </a:gdLst>
              <a:rect l="textAreaLeft" t="textAreaTop" r="textAreaRight" b="textAreaBottom"/>
              <a:pathLst>
                <a:path w="21551" h="21600">
                  <a:moveTo>
                    <a:pt x="19313" y="4353"/>
                  </a:moveTo>
                  <a:lnTo>
                    <a:pt x="16178" y="7496"/>
                  </a:lnTo>
                  <a:cubicBezTo>
                    <a:pt x="16034" y="7640"/>
                    <a:pt x="15980" y="7851"/>
                    <a:pt x="16036" y="8047"/>
                  </a:cubicBezTo>
                  <a:lnTo>
                    <a:pt x="18732" y="17470"/>
                  </a:lnTo>
                  <a:cubicBezTo>
                    <a:pt x="18788" y="17666"/>
                    <a:pt x="18734" y="17878"/>
                    <a:pt x="18590" y="18022"/>
                  </a:cubicBezTo>
                  <a:lnTo>
                    <a:pt x="17170" y="19445"/>
                  </a:lnTo>
                  <a:cubicBezTo>
                    <a:pt x="17059" y="19556"/>
                    <a:pt x="16916" y="19609"/>
                    <a:pt x="16775" y="19609"/>
                  </a:cubicBezTo>
                  <a:cubicBezTo>
                    <a:pt x="16581" y="19609"/>
                    <a:pt x="16390" y="19510"/>
                    <a:pt x="16285" y="19322"/>
                  </a:cubicBezTo>
                  <a:lnTo>
                    <a:pt x="12375" y="12317"/>
                  </a:lnTo>
                  <a:cubicBezTo>
                    <a:pt x="12271" y="12129"/>
                    <a:pt x="12079" y="12029"/>
                    <a:pt x="11886" y="12029"/>
                  </a:cubicBezTo>
                  <a:cubicBezTo>
                    <a:pt x="11744" y="12029"/>
                    <a:pt x="11602" y="12083"/>
                    <a:pt x="11491" y="12194"/>
                  </a:cubicBezTo>
                  <a:lnTo>
                    <a:pt x="8519" y="15172"/>
                  </a:lnTo>
                  <a:cubicBezTo>
                    <a:pt x="8388" y="15304"/>
                    <a:pt x="8330" y="15492"/>
                    <a:pt x="8365" y="15674"/>
                  </a:cubicBezTo>
                  <a:lnTo>
                    <a:pt x="8996" y="18989"/>
                  </a:lnTo>
                  <a:cubicBezTo>
                    <a:pt x="9031" y="19171"/>
                    <a:pt x="8973" y="19359"/>
                    <a:pt x="8842" y="19491"/>
                  </a:cubicBezTo>
                  <a:lnTo>
                    <a:pt x="8441" y="19893"/>
                  </a:lnTo>
                  <a:cubicBezTo>
                    <a:pt x="8330" y="20004"/>
                    <a:pt x="8187" y="20058"/>
                    <a:pt x="8046" y="20058"/>
                  </a:cubicBezTo>
                  <a:cubicBezTo>
                    <a:pt x="7852" y="20058"/>
                    <a:pt x="7661" y="19958"/>
                    <a:pt x="7556" y="19770"/>
                  </a:cubicBezTo>
                  <a:lnTo>
                    <a:pt x="5577" y="16226"/>
                  </a:lnTo>
                  <a:cubicBezTo>
                    <a:pt x="5526" y="16136"/>
                    <a:pt x="5452" y="16061"/>
                    <a:pt x="5362" y="16010"/>
                  </a:cubicBezTo>
                  <a:lnTo>
                    <a:pt x="1826" y="14027"/>
                  </a:lnTo>
                  <a:cubicBezTo>
                    <a:pt x="1502" y="13845"/>
                    <a:pt x="1441" y="13403"/>
                    <a:pt x="1703" y="13141"/>
                  </a:cubicBezTo>
                  <a:lnTo>
                    <a:pt x="2105" y="12738"/>
                  </a:lnTo>
                  <a:cubicBezTo>
                    <a:pt x="2211" y="12632"/>
                    <a:pt x="2354" y="12574"/>
                    <a:pt x="2501" y="12574"/>
                  </a:cubicBezTo>
                  <a:cubicBezTo>
                    <a:pt x="2536" y="12574"/>
                    <a:pt x="2571" y="12577"/>
                    <a:pt x="2606" y="12584"/>
                  </a:cubicBezTo>
                  <a:lnTo>
                    <a:pt x="5913" y="13216"/>
                  </a:lnTo>
                  <a:cubicBezTo>
                    <a:pt x="5948" y="13223"/>
                    <a:pt x="5983" y="13226"/>
                    <a:pt x="6018" y="13226"/>
                  </a:cubicBezTo>
                  <a:cubicBezTo>
                    <a:pt x="6165" y="13226"/>
                    <a:pt x="6308" y="13168"/>
                    <a:pt x="6414" y="13062"/>
                  </a:cubicBezTo>
                  <a:lnTo>
                    <a:pt x="9385" y="10083"/>
                  </a:lnTo>
                  <a:cubicBezTo>
                    <a:pt x="9648" y="9820"/>
                    <a:pt x="9587" y="9379"/>
                    <a:pt x="9263" y="9197"/>
                  </a:cubicBezTo>
                  <a:lnTo>
                    <a:pt x="2273" y="5278"/>
                  </a:lnTo>
                  <a:cubicBezTo>
                    <a:pt x="1949" y="5097"/>
                    <a:pt x="1888" y="4655"/>
                    <a:pt x="2150" y="4392"/>
                  </a:cubicBezTo>
                  <a:lnTo>
                    <a:pt x="3571" y="2968"/>
                  </a:lnTo>
                  <a:cubicBezTo>
                    <a:pt x="3677" y="2862"/>
                    <a:pt x="3820" y="2804"/>
                    <a:pt x="3966" y="2804"/>
                  </a:cubicBezTo>
                  <a:cubicBezTo>
                    <a:pt x="4018" y="2804"/>
                    <a:pt x="4070" y="2811"/>
                    <a:pt x="4121" y="2826"/>
                  </a:cubicBezTo>
                  <a:lnTo>
                    <a:pt x="13523" y="5528"/>
                  </a:lnTo>
                  <a:cubicBezTo>
                    <a:pt x="13574" y="5543"/>
                    <a:pt x="13625" y="5550"/>
                    <a:pt x="13677" y="5550"/>
                  </a:cubicBezTo>
                  <a:cubicBezTo>
                    <a:pt x="13823" y="5550"/>
                    <a:pt x="13966" y="5493"/>
                    <a:pt x="14073" y="5386"/>
                  </a:cubicBezTo>
                  <a:lnTo>
                    <a:pt x="17208" y="2243"/>
                  </a:lnTo>
                  <a:cubicBezTo>
                    <a:pt x="17593" y="1857"/>
                    <a:pt x="18321" y="1542"/>
                    <a:pt x="18937" y="1542"/>
                  </a:cubicBezTo>
                  <a:cubicBezTo>
                    <a:pt x="19252" y="1542"/>
                    <a:pt x="19538" y="1624"/>
                    <a:pt x="19734" y="1821"/>
                  </a:cubicBezTo>
                  <a:cubicBezTo>
                    <a:pt x="20316" y="2404"/>
                    <a:pt x="19895" y="3770"/>
                    <a:pt x="19313" y="4353"/>
                  </a:cubicBezTo>
                  <a:cubicBezTo>
                    <a:pt x="19313" y="4353"/>
                    <a:pt x="19313" y="4353"/>
                    <a:pt x="19313" y="4353"/>
                  </a:cubicBezTo>
                  <a:close/>
                  <a:moveTo>
                    <a:pt x="20822" y="731"/>
                  </a:moveTo>
                  <a:cubicBezTo>
                    <a:pt x="20557" y="465"/>
                    <a:pt x="20235" y="268"/>
                    <a:pt x="19866" y="145"/>
                  </a:cubicBezTo>
                  <a:cubicBezTo>
                    <a:pt x="19578" y="49"/>
                    <a:pt x="19266" y="0"/>
                    <a:pt x="18937" y="0"/>
                  </a:cubicBezTo>
                  <a:cubicBezTo>
                    <a:pt x="18441" y="0"/>
                    <a:pt x="17909" y="111"/>
                    <a:pt x="17399" y="322"/>
                  </a:cubicBezTo>
                  <a:cubicBezTo>
                    <a:pt x="16897" y="530"/>
                    <a:pt x="16455" y="817"/>
                    <a:pt x="16120" y="1153"/>
                  </a:cubicBezTo>
                  <a:lnTo>
                    <a:pt x="13392" y="3887"/>
                  </a:lnTo>
                  <a:lnTo>
                    <a:pt x="4545" y="1343"/>
                  </a:lnTo>
                  <a:cubicBezTo>
                    <a:pt x="4357" y="1289"/>
                    <a:pt x="4162" y="1262"/>
                    <a:pt x="3966" y="1262"/>
                  </a:cubicBezTo>
                  <a:cubicBezTo>
                    <a:pt x="3691" y="1262"/>
                    <a:pt x="3423" y="1315"/>
                    <a:pt x="3169" y="1420"/>
                  </a:cubicBezTo>
                  <a:cubicBezTo>
                    <a:pt x="2911" y="1526"/>
                    <a:pt x="2680" y="1680"/>
                    <a:pt x="2482" y="1878"/>
                  </a:cubicBezTo>
                  <a:lnTo>
                    <a:pt x="1062" y="3301"/>
                  </a:lnTo>
                  <a:cubicBezTo>
                    <a:pt x="828" y="3536"/>
                    <a:pt x="650" y="3827"/>
                    <a:pt x="549" y="4142"/>
                  </a:cubicBezTo>
                  <a:cubicBezTo>
                    <a:pt x="452" y="4442"/>
                    <a:pt x="424" y="4765"/>
                    <a:pt x="467" y="5077"/>
                  </a:cubicBezTo>
                  <a:cubicBezTo>
                    <a:pt x="511" y="5389"/>
                    <a:pt x="625" y="5693"/>
                    <a:pt x="799" y="5955"/>
                  </a:cubicBezTo>
                  <a:cubicBezTo>
                    <a:pt x="982" y="6230"/>
                    <a:pt x="1232" y="6462"/>
                    <a:pt x="1522" y="6624"/>
                  </a:cubicBezTo>
                  <a:lnTo>
                    <a:pt x="7382" y="9910"/>
                  </a:lnTo>
                  <a:lnTo>
                    <a:pt x="5692" y="11604"/>
                  </a:lnTo>
                  <a:lnTo>
                    <a:pt x="2894" y="11069"/>
                  </a:lnTo>
                  <a:cubicBezTo>
                    <a:pt x="2765" y="11044"/>
                    <a:pt x="2632" y="11031"/>
                    <a:pt x="2501" y="11031"/>
                  </a:cubicBezTo>
                  <a:cubicBezTo>
                    <a:pt x="2225" y="11031"/>
                    <a:pt x="1956" y="11085"/>
                    <a:pt x="1701" y="11190"/>
                  </a:cubicBezTo>
                  <a:cubicBezTo>
                    <a:pt x="1444" y="11296"/>
                    <a:pt x="1213" y="11450"/>
                    <a:pt x="1017" y="11647"/>
                  </a:cubicBezTo>
                  <a:lnTo>
                    <a:pt x="615" y="12050"/>
                  </a:lnTo>
                  <a:cubicBezTo>
                    <a:pt x="380" y="12285"/>
                    <a:pt x="203" y="12576"/>
                    <a:pt x="101" y="12891"/>
                  </a:cubicBezTo>
                  <a:cubicBezTo>
                    <a:pt x="5" y="13191"/>
                    <a:pt x="-23" y="13513"/>
                    <a:pt x="20" y="13826"/>
                  </a:cubicBezTo>
                  <a:cubicBezTo>
                    <a:pt x="63" y="14138"/>
                    <a:pt x="178" y="14441"/>
                    <a:pt x="352" y="14703"/>
                  </a:cubicBezTo>
                  <a:cubicBezTo>
                    <a:pt x="535" y="14979"/>
                    <a:pt x="785" y="15210"/>
                    <a:pt x="1074" y="15373"/>
                  </a:cubicBezTo>
                  <a:lnTo>
                    <a:pt x="4369" y="17221"/>
                  </a:lnTo>
                  <a:lnTo>
                    <a:pt x="6213" y="20524"/>
                  </a:lnTo>
                  <a:cubicBezTo>
                    <a:pt x="6584" y="21188"/>
                    <a:pt x="7286" y="21600"/>
                    <a:pt x="8046" y="21600"/>
                  </a:cubicBezTo>
                  <a:cubicBezTo>
                    <a:pt x="8606" y="21600"/>
                    <a:pt x="9132" y="21381"/>
                    <a:pt x="9529" y="20984"/>
                  </a:cubicBezTo>
                  <a:lnTo>
                    <a:pt x="9930" y="20581"/>
                  </a:lnTo>
                  <a:cubicBezTo>
                    <a:pt x="10422" y="20088"/>
                    <a:pt x="10638" y="19385"/>
                    <a:pt x="10508" y="18700"/>
                  </a:cubicBezTo>
                  <a:lnTo>
                    <a:pt x="9974" y="15896"/>
                  </a:lnTo>
                  <a:lnTo>
                    <a:pt x="11664" y="14201"/>
                  </a:lnTo>
                  <a:lnTo>
                    <a:pt x="14942" y="20075"/>
                  </a:lnTo>
                  <a:cubicBezTo>
                    <a:pt x="15313" y="20739"/>
                    <a:pt x="16015" y="21152"/>
                    <a:pt x="16775" y="21152"/>
                  </a:cubicBezTo>
                  <a:cubicBezTo>
                    <a:pt x="17335" y="21152"/>
                    <a:pt x="17861" y="20933"/>
                    <a:pt x="18258" y="20536"/>
                  </a:cubicBezTo>
                  <a:lnTo>
                    <a:pt x="19678" y="19113"/>
                  </a:lnTo>
                  <a:cubicBezTo>
                    <a:pt x="20217" y="18572"/>
                    <a:pt x="20422" y="17780"/>
                    <a:pt x="20211" y="17045"/>
                  </a:cubicBezTo>
                  <a:lnTo>
                    <a:pt x="17674" y="8178"/>
                  </a:lnTo>
                  <a:lnTo>
                    <a:pt x="20402" y="5443"/>
                  </a:lnTo>
                  <a:cubicBezTo>
                    <a:pt x="20900" y="4943"/>
                    <a:pt x="21298" y="4185"/>
                    <a:pt x="21464" y="3413"/>
                  </a:cubicBezTo>
                  <a:cubicBezTo>
                    <a:pt x="21559" y="2971"/>
                    <a:pt x="21577" y="2546"/>
                    <a:pt x="21517" y="2149"/>
                  </a:cubicBezTo>
                  <a:cubicBezTo>
                    <a:pt x="21432" y="1592"/>
                    <a:pt x="21192" y="1102"/>
                    <a:pt x="20822" y="731"/>
                  </a:cubicBezTo>
                  <a:cubicBezTo>
                    <a:pt x="20822" y="731"/>
                    <a:pt x="20822" y="731"/>
                    <a:pt x="20822" y="731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02" name="组合 94"/>
          <p:cNvGrpSpPr/>
          <p:nvPr/>
        </p:nvGrpSpPr>
        <p:grpSpPr>
          <a:xfrm>
            <a:off x="1301760" y="2036880"/>
            <a:ext cx="526320" cy="526320"/>
            <a:chOff x="1301760" y="2036880"/>
            <a:chExt cx="526320" cy="526320"/>
          </a:xfrm>
        </p:grpSpPr>
        <p:sp>
          <p:nvSpPr>
            <p:cNvPr id="203" name="Rectangle: Rounded Corners 178"/>
            <p:cNvSpPr/>
            <p:nvPr/>
          </p:nvSpPr>
          <p:spPr>
            <a:xfrm>
              <a:off x="1301760" y="2036880"/>
              <a:ext cx="526320" cy="526320"/>
            </a:xfrm>
            <a:prstGeom prst="ellipse">
              <a:avLst/>
            </a:prstGeom>
            <a:solidFill>
              <a:schemeClr val="accent1"/>
            </a:solidFill>
            <a:ln w="1270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Freeform: Shape 179"/>
            <p:cNvSpPr/>
            <p:nvPr/>
          </p:nvSpPr>
          <p:spPr>
            <a:xfrm>
              <a:off x="1430640" y="2181240"/>
              <a:ext cx="282240" cy="228960"/>
            </a:xfrm>
            <a:custGeom>
              <a:gdLst>
                <a:gd name="textAreaLeft" fmla="*/ 0 w 282240"/>
                <a:gd name="textAreaRight" fmla="*/ 282600 w 282240"/>
                <a:gd name="textAreaTop" fmla="*/ 0 h 228960"/>
                <a:gd name="textAreaBottom" fmla="*/ 229320 h 228960"/>
              </a:gdLst>
              <a:rect l="textAreaLeft" t="textAreaTop" r="textAreaRight" b="textAreaBottom"/>
              <a:pathLst>
                <a:path w="21600" h="21600">
                  <a:moveTo>
                    <a:pt x="2024" y="0"/>
                  </a:moveTo>
                  <a:cubicBezTo>
                    <a:pt x="912" y="0"/>
                    <a:pt x="0" y="1122"/>
                    <a:pt x="0" y="2491"/>
                  </a:cubicBezTo>
                  <a:lnTo>
                    <a:pt x="0" y="11634"/>
                  </a:lnTo>
                  <a:cubicBezTo>
                    <a:pt x="0" y="13008"/>
                    <a:pt x="912" y="14134"/>
                    <a:pt x="2024" y="14134"/>
                  </a:cubicBezTo>
                  <a:lnTo>
                    <a:pt x="2024" y="16617"/>
                  </a:lnTo>
                  <a:cubicBezTo>
                    <a:pt x="2024" y="17994"/>
                    <a:pt x="2935" y="19109"/>
                    <a:pt x="4049" y="19109"/>
                  </a:cubicBezTo>
                  <a:lnTo>
                    <a:pt x="4822" y="19109"/>
                  </a:lnTo>
                  <a:cubicBezTo>
                    <a:pt x="5125" y="20540"/>
                    <a:pt x="6166" y="21600"/>
                    <a:pt x="7423" y="21600"/>
                  </a:cubicBezTo>
                  <a:cubicBezTo>
                    <a:pt x="8673" y="21600"/>
                    <a:pt x="9726" y="20540"/>
                    <a:pt x="10030" y="19109"/>
                  </a:cubicBezTo>
                  <a:lnTo>
                    <a:pt x="13594" y="19109"/>
                  </a:lnTo>
                  <a:cubicBezTo>
                    <a:pt x="13897" y="20540"/>
                    <a:pt x="14942" y="21600"/>
                    <a:pt x="16202" y="21600"/>
                  </a:cubicBezTo>
                  <a:cubicBezTo>
                    <a:pt x="17449" y="21600"/>
                    <a:pt x="18498" y="20540"/>
                    <a:pt x="18803" y="19109"/>
                  </a:cubicBezTo>
                  <a:lnTo>
                    <a:pt x="19576" y="19109"/>
                  </a:lnTo>
                  <a:cubicBezTo>
                    <a:pt x="20692" y="19109"/>
                    <a:pt x="21600" y="17994"/>
                    <a:pt x="21600" y="16617"/>
                  </a:cubicBezTo>
                  <a:lnTo>
                    <a:pt x="21600" y="11634"/>
                  </a:lnTo>
                  <a:cubicBezTo>
                    <a:pt x="21600" y="11142"/>
                    <a:pt x="21482" y="10663"/>
                    <a:pt x="21259" y="10248"/>
                  </a:cubicBezTo>
                  <a:lnTo>
                    <a:pt x="18554" y="5265"/>
                  </a:lnTo>
                  <a:cubicBezTo>
                    <a:pt x="18182" y="4566"/>
                    <a:pt x="17557" y="4160"/>
                    <a:pt x="16876" y="4160"/>
                  </a:cubicBezTo>
                  <a:lnTo>
                    <a:pt x="14177" y="4160"/>
                  </a:lnTo>
                  <a:lnTo>
                    <a:pt x="14177" y="2491"/>
                  </a:lnTo>
                  <a:cubicBezTo>
                    <a:pt x="14177" y="1122"/>
                    <a:pt x="13265" y="0"/>
                    <a:pt x="12146" y="0"/>
                  </a:cubicBezTo>
                  <a:lnTo>
                    <a:pt x="2024" y="0"/>
                  </a:lnTo>
                  <a:close/>
                  <a:moveTo>
                    <a:pt x="2024" y="1669"/>
                  </a:moveTo>
                  <a:lnTo>
                    <a:pt x="12146" y="1669"/>
                  </a:lnTo>
                  <a:cubicBezTo>
                    <a:pt x="12524" y="1669"/>
                    <a:pt x="12821" y="2034"/>
                    <a:pt x="12821" y="2491"/>
                  </a:cubicBezTo>
                  <a:lnTo>
                    <a:pt x="12821" y="11634"/>
                  </a:lnTo>
                  <a:cubicBezTo>
                    <a:pt x="12821" y="12090"/>
                    <a:pt x="12524" y="12465"/>
                    <a:pt x="12146" y="12465"/>
                  </a:cubicBezTo>
                  <a:cubicBezTo>
                    <a:pt x="12146" y="12465"/>
                    <a:pt x="2024" y="12465"/>
                    <a:pt x="2024" y="12465"/>
                  </a:cubicBezTo>
                  <a:cubicBezTo>
                    <a:pt x="1649" y="12465"/>
                    <a:pt x="1350" y="12090"/>
                    <a:pt x="1350" y="11634"/>
                  </a:cubicBezTo>
                  <a:lnTo>
                    <a:pt x="1350" y="2491"/>
                  </a:lnTo>
                  <a:cubicBezTo>
                    <a:pt x="1350" y="2034"/>
                    <a:pt x="1649" y="1669"/>
                    <a:pt x="2024" y="1669"/>
                  </a:cubicBezTo>
                  <a:close/>
                  <a:moveTo>
                    <a:pt x="14177" y="5821"/>
                  </a:moveTo>
                  <a:lnTo>
                    <a:pt x="16876" y="5821"/>
                  </a:lnTo>
                  <a:cubicBezTo>
                    <a:pt x="17102" y="5821"/>
                    <a:pt x="17311" y="5958"/>
                    <a:pt x="17440" y="6184"/>
                  </a:cubicBezTo>
                  <a:lnTo>
                    <a:pt x="20132" y="11175"/>
                  </a:lnTo>
                  <a:cubicBezTo>
                    <a:pt x="20206" y="11307"/>
                    <a:pt x="20250" y="11475"/>
                    <a:pt x="20250" y="11634"/>
                  </a:cubicBezTo>
                  <a:cubicBezTo>
                    <a:pt x="20250" y="11634"/>
                    <a:pt x="20250" y="16617"/>
                    <a:pt x="20250" y="16617"/>
                  </a:cubicBezTo>
                  <a:cubicBezTo>
                    <a:pt x="20250" y="17074"/>
                    <a:pt x="19946" y="17448"/>
                    <a:pt x="19576" y="17448"/>
                  </a:cubicBezTo>
                  <a:lnTo>
                    <a:pt x="18803" y="17448"/>
                  </a:lnTo>
                  <a:cubicBezTo>
                    <a:pt x="18498" y="16016"/>
                    <a:pt x="17455" y="14956"/>
                    <a:pt x="16202" y="14956"/>
                  </a:cubicBezTo>
                  <a:cubicBezTo>
                    <a:pt x="14942" y="14956"/>
                    <a:pt x="13897" y="16016"/>
                    <a:pt x="13594" y="17448"/>
                  </a:cubicBezTo>
                  <a:lnTo>
                    <a:pt x="10030" y="17448"/>
                  </a:lnTo>
                  <a:cubicBezTo>
                    <a:pt x="9729" y="16016"/>
                    <a:pt x="8678" y="14956"/>
                    <a:pt x="7423" y="14956"/>
                  </a:cubicBezTo>
                  <a:cubicBezTo>
                    <a:pt x="6166" y="14956"/>
                    <a:pt x="5125" y="16016"/>
                    <a:pt x="4822" y="17448"/>
                  </a:cubicBezTo>
                  <a:lnTo>
                    <a:pt x="4049" y="17448"/>
                  </a:lnTo>
                  <a:cubicBezTo>
                    <a:pt x="3676" y="17448"/>
                    <a:pt x="3374" y="17074"/>
                    <a:pt x="3374" y="16617"/>
                  </a:cubicBezTo>
                  <a:lnTo>
                    <a:pt x="3374" y="14134"/>
                  </a:lnTo>
                  <a:lnTo>
                    <a:pt x="12146" y="14134"/>
                  </a:lnTo>
                  <a:cubicBezTo>
                    <a:pt x="13265" y="14134"/>
                    <a:pt x="14177" y="13008"/>
                    <a:pt x="14177" y="11634"/>
                  </a:cubicBezTo>
                  <a:lnTo>
                    <a:pt x="14177" y="5821"/>
                  </a:lnTo>
                  <a:close/>
                  <a:moveTo>
                    <a:pt x="15553" y="6450"/>
                  </a:moveTo>
                  <a:cubicBezTo>
                    <a:pt x="15182" y="6450"/>
                    <a:pt x="14885" y="6824"/>
                    <a:pt x="14885" y="7281"/>
                  </a:cubicBezTo>
                  <a:lnTo>
                    <a:pt x="14885" y="12263"/>
                  </a:lnTo>
                  <a:cubicBezTo>
                    <a:pt x="14885" y="12721"/>
                    <a:pt x="15182" y="13102"/>
                    <a:pt x="15553" y="13102"/>
                  </a:cubicBezTo>
                  <a:lnTo>
                    <a:pt x="18259" y="13102"/>
                  </a:lnTo>
                  <a:cubicBezTo>
                    <a:pt x="18629" y="13102"/>
                    <a:pt x="18934" y="12721"/>
                    <a:pt x="18934" y="12263"/>
                  </a:cubicBezTo>
                  <a:lnTo>
                    <a:pt x="18934" y="11022"/>
                  </a:lnTo>
                  <a:cubicBezTo>
                    <a:pt x="18934" y="10857"/>
                    <a:pt x="18888" y="10694"/>
                    <a:pt x="18816" y="10554"/>
                  </a:cubicBezTo>
                  <a:cubicBezTo>
                    <a:pt x="18816" y="10554"/>
                    <a:pt x="16798" y="6829"/>
                    <a:pt x="16798" y="6829"/>
                  </a:cubicBezTo>
                  <a:cubicBezTo>
                    <a:pt x="16673" y="6592"/>
                    <a:pt x="16460" y="6450"/>
                    <a:pt x="16234" y="6450"/>
                  </a:cubicBezTo>
                  <a:lnTo>
                    <a:pt x="15553" y="6450"/>
                  </a:lnTo>
                  <a:close/>
                  <a:moveTo>
                    <a:pt x="15553" y="7281"/>
                  </a:moveTo>
                  <a:lnTo>
                    <a:pt x="16234" y="7281"/>
                  </a:lnTo>
                  <a:lnTo>
                    <a:pt x="18259" y="11022"/>
                  </a:lnTo>
                  <a:cubicBezTo>
                    <a:pt x="18259" y="11022"/>
                    <a:pt x="18259" y="12263"/>
                    <a:pt x="18259" y="12263"/>
                  </a:cubicBezTo>
                  <a:lnTo>
                    <a:pt x="15553" y="12263"/>
                  </a:lnTo>
                  <a:lnTo>
                    <a:pt x="15553" y="7281"/>
                  </a:lnTo>
                  <a:close/>
                  <a:moveTo>
                    <a:pt x="7423" y="16617"/>
                  </a:moveTo>
                  <a:cubicBezTo>
                    <a:pt x="8167" y="16617"/>
                    <a:pt x="8772" y="17365"/>
                    <a:pt x="8772" y="18278"/>
                  </a:cubicBezTo>
                  <a:cubicBezTo>
                    <a:pt x="8772" y="19191"/>
                    <a:pt x="8167" y="19939"/>
                    <a:pt x="7423" y="19939"/>
                  </a:cubicBezTo>
                  <a:cubicBezTo>
                    <a:pt x="6677" y="19939"/>
                    <a:pt x="6073" y="19191"/>
                    <a:pt x="6073" y="18278"/>
                  </a:cubicBezTo>
                  <a:cubicBezTo>
                    <a:pt x="6073" y="17365"/>
                    <a:pt x="6677" y="16617"/>
                    <a:pt x="7423" y="16617"/>
                  </a:cubicBezTo>
                  <a:close/>
                  <a:moveTo>
                    <a:pt x="16202" y="16617"/>
                  </a:moveTo>
                  <a:cubicBezTo>
                    <a:pt x="16943" y="16617"/>
                    <a:pt x="17551" y="17365"/>
                    <a:pt x="17551" y="18278"/>
                  </a:cubicBezTo>
                  <a:cubicBezTo>
                    <a:pt x="17551" y="19191"/>
                    <a:pt x="16943" y="19939"/>
                    <a:pt x="16202" y="19939"/>
                  </a:cubicBezTo>
                  <a:cubicBezTo>
                    <a:pt x="15454" y="19939"/>
                    <a:pt x="14852" y="19191"/>
                    <a:pt x="14852" y="18278"/>
                  </a:cubicBezTo>
                  <a:cubicBezTo>
                    <a:pt x="14852" y="17365"/>
                    <a:pt x="15454" y="16617"/>
                    <a:pt x="16202" y="16617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05" name="组合 91"/>
          <p:cNvGrpSpPr/>
          <p:nvPr/>
        </p:nvGrpSpPr>
        <p:grpSpPr>
          <a:xfrm>
            <a:off x="1301760" y="5019840"/>
            <a:ext cx="526320" cy="526320"/>
            <a:chOff x="1301760" y="5019840"/>
            <a:chExt cx="526320" cy="526320"/>
          </a:xfrm>
        </p:grpSpPr>
        <p:sp>
          <p:nvSpPr>
            <p:cNvPr id="206" name="Rectangle: Rounded Corners 176"/>
            <p:cNvSpPr/>
            <p:nvPr/>
          </p:nvSpPr>
          <p:spPr>
            <a:xfrm>
              <a:off x="1301760" y="5019840"/>
              <a:ext cx="526320" cy="526320"/>
            </a:xfrm>
            <a:prstGeom prst="ellipse">
              <a:avLst/>
            </a:prstGeom>
            <a:solidFill>
              <a:schemeClr val="accent4"/>
            </a:solidFill>
            <a:ln w="1270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Freeform: Shape 177"/>
            <p:cNvSpPr/>
            <p:nvPr/>
          </p:nvSpPr>
          <p:spPr>
            <a:xfrm>
              <a:off x="1449720" y="5132520"/>
              <a:ext cx="244080" cy="309600"/>
            </a:xfrm>
            <a:custGeom>
              <a:gdLst>
                <a:gd name="textAreaLeft" fmla="*/ 0 w 244080"/>
                <a:gd name="textAreaRight" fmla="*/ 244440 w 244080"/>
                <a:gd name="textAreaTop" fmla="*/ 0 h 309600"/>
                <a:gd name="textAreaBottom" fmla="*/ 309960 h 309600"/>
              </a:gdLst>
              <a:rect l="textAreaLeft" t="textAreaTop" r="textAreaRight" b="textAreaBottom"/>
              <a:pathLst>
                <a:path w="21600" h="21600">
                  <a:moveTo>
                    <a:pt x="18003" y="6729"/>
                  </a:moveTo>
                  <a:cubicBezTo>
                    <a:pt x="17891" y="6790"/>
                    <a:pt x="17842" y="6883"/>
                    <a:pt x="17842" y="6994"/>
                  </a:cubicBezTo>
                  <a:cubicBezTo>
                    <a:pt x="17842" y="7080"/>
                    <a:pt x="17901" y="7139"/>
                    <a:pt x="18015" y="7191"/>
                  </a:cubicBezTo>
                  <a:cubicBezTo>
                    <a:pt x="18122" y="7230"/>
                    <a:pt x="18344" y="7284"/>
                    <a:pt x="18697" y="7352"/>
                  </a:cubicBezTo>
                  <a:cubicBezTo>
                    <a:pt x="19207" y="7434"/>
                    <a:pt x="19552" y="7540"/>
                    <a:pt x="19715" y="7661"/>
                  </a:cubicBezTo>
                  <a:cubicBezTo>
                    <a:pt x="19899" y="7775"/>
                    <a:pt x="19976" y="7963"/>
                    <a:pt x="19976" y="8220"/>
                  </a:cubicBezTo>
                  <a:cubicBezTo>
                    <a:pt x="19976" y="8479"/>
                    <a:pt x="19851" y="8684"/>
                    <a:pt x="19591" y="8842"/>
                  </a:cubicBezTo>
                  <a:cubicBezTo>
                    <a:pt x="19332" y="8993"/>
                    <a:pt x="18985" y="9069"/>
                    <a:pt x="18546" y="9069"/>
                  </a:cubicBezTo>
                  <a:cubicBezTo>
                    <a:pt x="18091" y="9069"/>
                    <a:pt x="17748" y="8987"/>
                    <a:pt x="17505" y="8826"/>
                  </a:cubicBezTo>
                  <a:cubicBezTo>
                    <a:pt x="17256" y="8660"/>
                    <a:pt x="17122" y="8433"/>
                    <a:pt x="17105" y="8130"/>
                  </a:cubicBezTo>
                  <a:lnTo>
                    <a:pt x="17814" y="8130"/>
                  </a:lnTo>
                  <a:cubicBezTo>
                    <a:pt x="17814" y="8283"/>
                    <a:pt x="17879" y="8395"/>
                    <a:pt x="18015" y="8471"/>
                  </a:cubicBezTo>
                  <a:cubicBezTo>
                    <a:pt x="18132" y="8553"/>
                    <a:pt x="18312" y="8592"/>
                    <a:pt x="18546" y="8592"/>
                  </a:cubicBezTo>
                  <a:cubicBezTo>
                    <a:pt x="18773" y="8592"/>
                    <a:pt x="18957" y="8562"/>
                    <a:pt x="19091" y="8501"/>
                  </a:cubicBezTo>
                  <a:cubicBezTo>
                    <a:pt x="19217" y="8442"/>
                    <a:pt x="19283" y="8356"/>
                    <a:pt x="19283" y="8253"/>
                  </a:cubicBezTo>
                  <a:cubicBezTo>
                    <a:pt x="19283" y="8152"/>
                    <a:pt x="19234" y="8078"/>
                    <a:pt x="19148" y="8024"/>
                  </a:cubicBezTo>
                  <a:cubicBezTo>
                    <a:pt x="19054" y="7973"/>
                    <a:pt x="18860" y="7926"/>
                    <a:pt x="18555" y="7874"/>
                  </a:cubicBezTo>
                  <a:cubicBezTo>
                    <a:pt x="18003" y="7775"/>
                    <a:pt x="17623" y="7669"/>
                    <a:pt x="17440" y="7554"/>
                  </a:cubicBezTo>
                  <a:cubicBezTo>
                    <a:pt x="17256" y="7442"/>
                    <a:pt x="17161" y="7268"/>
                    <a:pt x="17161" y="7024"/>
                  </a:cubicBezTo>
                  <a:cubicBezTo>
                    <a:pt x="17161" y="6759"/>
                    <a:pt x="17278" y="6550"/>
                    <a:pt x="17527" y="6388"/>
                  </a:cubicBezTo>
                  <a:cubicBezTo>
                    <a:pt x="17776" y="6230"/>
                    <a:pt x="18103" y="6154"/>
                    <a:pt x="18524" y="6154"/>
                  </a:cubicBezTo>
                  <a:cubicBezTo>
                    <a:pt x="18919" y="6154"/>
                    <a:pt x="19234" y="6230"/>
                    <a:pt x="19487" y="6397"/>
                  </a:cubicBezTo>
                  <a:cubicBezTo>
                    <a:pt x="19737" y="6563"/>
                    <a:pt x="19868" y="6785"/>
                    <a:pt x="19899" y="7063"/>
                  </a:cubicBezTo>
                  <a:lnTo>
                    <a:pt x="19179" y="7063"/>
                  </a:lnTo>
                  <a:cubicBezTo>
                    <a:pt x="19169" y="6926"/>
                    <a:pt x="19091" y="6820"/>
                    <a:pt x="18967" y="6747"/>
                  </a:cubicBezTo>
                  <a:cubicBezTo>
                    <a:pt x="18832" y="6670"/>
                    <a:pt x="18648" y="6631"/>
                    <a:pt x="18437" y="6631"/>
                  </a:cubicBezTo>
                  <a:cubicBezTo>
                    <a:pt x="18257" y="6631"/>
                    <a:pt x="18103" y="6661"/>
                    <a:pt x="18003" y="6729"/>
                  </a:cubicBezTo>
                  <a:cubicBezTo>
                    <a:pt x="18003" y="6729"/>
                    <a:pt x="18003" y="6729"/>
                    <a:pt x="18003" y="6729"/>
                  </a:cubicBezTo>
                  <a:close/>
                  <a:moveTo>
                    <a:pt x="15761" y="7344"/>
                  </a:moveTo>
                  <a:cubicBezTo>
                    <a:pt x="15665" y="7405"/>
                    <a:pt x="15528" y="7434"/>
                    <a:pt x="15338" y="7434"/>
                  </a:cubicBezTo>
                  <a:lnTo>
                    <a:pt x="14490" y="7434"/>
                  </a:lnTo>
                  <a:lnTo>
                    <a:pt x="14490" y="6707"/>
                  </a:lnTo>
                  <a:lnTo>
                    <a:pt x="15366" y="6707"/>
                  </a:lnTo>
                  <a:cubicBezTo>
                    <a:pt x="15549" y="6707"/>
                    <a:pt x="15675" y="6738"/>
                    <a:pt x="15768" y="6798"/>
                  </a:cubicBezTo>
                  <a:cubicBezTo>
                    <a:pt x="15865" y="6857"/>
                    <a:pt x="15902" y="6950"/>
                    <a:pt x="15902" y="7070"/>
                  </a:cubicBezTo>
                  <a:cubicBezTo>
                    <a:pt x="15902" y="7191"/>
                    <a:pt x="15855" y="7284"/>
                    <a:pt x="15761" y="7344"/>
                  </a:cubicBezTo>
                  <a:cubicBezTo>
                    <a:pt x="15761" y="7344"/>
                    <a:pt x="15761" y="7344"/>
                    <a:pt x="15761" y="7344"/>
                  </a:cubicBezTo>
                  <a:close/>
                  <a:moveTo>
                    <a:pt x="16633" y="6994"/>
                  </a:moveTo>
                  <a:cubicBezTo>
                    <a:pt x="16633" y="6769"/>
                    <a:pt x="16526" y="6579"/>
                    <a:pt x="16326" y="6435"/>
                  </a:cubicBezTo>
                  <a:cubicBezTo>
                    <a:pt x="16124" y="6299"/>
                    <a:pt x="15855" y="6230"/>
                    <a:pt x="15518" y="6230"/>
                  </a:cubicBezTo>
                  <a:lnTo>
                    <a:pt x="13751" y="6230"/>
                  </a:lnTo>
                  <a:lnTo>
                    <a:pt x="13751" y="8993"/>
                  </a:lnTo>
                  <a:lnTo>
                    <a:pt x="14490" y="8993"/>
                  </a:lnTo>
                  <a:lnTo>
                    <a:pt x="14490" y="7904"/>
                  </a:lnTo>
                  <a:lnTo>
                    <a:pt x="15210" y="7904"/>
                  </a:lnTo>
                  <a:cubicBezTo>
                    <a:pt x="15432" y="7904"/>
                    <a:pt x="15577" y="7926"/>
                    <a:pt x="15665" y="7980"/>
                  </a:cubicBezTo>
                  <a:cubicBezTo>
                    <a:pt x="15761" y="8032"/>
                    <a:pt x="15800" y="8122"/>
                    <a:pt x="15800" y="8245"/>
                  </a:cubicBezTo>
                  <a:lnTo>
                    <a:pt x="15806" y="8494"/>
                  </a:lnTo>
                  <a:cubicBezTo>
                    <a:pt x="15806" y="8609"/>
                    <a:pt x="15815" y="8706"/>
                    <a:pt x="15837" y="8805"/>
                  </a:cubicBezTo>
                  <a:cubicBezTo>
                    <a:pt x="15855" y="8895"/>
                    <a:pt x="15865" y="8963"/>
                    <a:pt x="15886" y="8987"/>
                  </a:cubicBezTo>
                  <a:lnTo>
                    <a:pt x="16692" y="8987"/>
                  </a:lnTo>
                  <a:lnTo>
                    <a:pt x="16692" y="8919"/>
                  </a:lnTo>
                  <a:cubicBezTo>
                    <a:pt x="16633" y="8895"/>
                    <a:pt x="16585" y="8864"/>
                    <a:pt x="16575" y="8826"/>
                  </a:cubicBezTo>
                  <a:cubicBezTo>
                    <a:pt x="16547" y="8788"/>
                    <a:pt x="16538" y="8720"/>
                    <a:pt x="16526" y="8638"/>
                  </a:cubicBezTo>
                  <a:lnTo>
                    <a:pt x="16519" y="8184"/>
                  </a:lnTo>
                  <a:cubicBezTo>
                    <a:pt x="16508" y="7963"/>
                    <a:pt x="16401" y="7805"/>
                    <a:pt x="16202" y="7707"/>
                  </a:cubicBezTo>
                  <a:cubicBezTo>
                    <a:pt x="16174" y="7691"/>
                    <a:pt x="16135" y="7685"/>
                    <a:pt x="16086" y="7661"/>
                  </a:cubicBezTo>
                  <a:cubicBezTo>
                    <a:pt x="16163" y="7639"/>
                    <a:pt x="16230" y="7609"/>
                    <a:pt x="16298" y="7579"/>
                  </a:cubicBezTo>
                  <a:cubicBezTo>
                    <a:pt x="16519" y="7456"/>
                    <a:pt x="16633" y="7260"/>
                    <a:pt x="16633" y="6994"/>
                  </a:cubicBezTo>
                  <a:cubicBezTo>
                    <a:pt x="16633" y="6994"/>
                    <a:pt x="16633" y="6994"/>
                    <a:pt x="16633" y="6994"/>
                  </a:cubicBezTo>
                  <a:close/>
                  <a:moveTo>
                    <a:pt x="12311" y="8993"/>
                  </a:moveTo>
                  <a:lnTo>
                    <a:pt x="12311" y="7737"/>
                  </a:lnTo>
                  <a:lnTo>
                    <a:pt x="10936" y="7737"/>
                  </a:lnTo>
                  <a:lnTo>
                    <a:pt x="10936" y="8993"/>
                  </a:lnTo>
                  <a:lnTo>
                    <a:pt x="10200" y="8993"/>
                  </a:lnTo>
                  <a:lnTo>
                    <a:pt x="10200" y="6230"/>
                  </a:lnTo>
                  <a:lnTo>
                    <a:pt x="10936" y="6230"/>
                  </a:lnTo>
                  <a:lnTo>
                    <a:pt x="10936" y="7268"/>
                  </a:lnTo>
                  <a:lnTo>
                    <a:pt x="12311" y="7268"/>
                  </a:lnTo>
                  <a:lnTo>
                    <a:pt x="12311" y="6230"/>
                  </a:lnTo>
                  <a:lnTo>
                    <a:pt x="13033" y="6230"/>
                  </a:lnTo>
                  <a:lnTo>
                    <a:pt x="13033" y="8993"/>
                  </a:lnTo>
                  <a:cubicBezTo>
                    <a:pt x="13033" y="8993"/>
                    <a:pt x="12311" y="8993"/>
                    <a:pt x="12311" y="8993"/>
                  </a:cubicBezTo>
                  <a:close/>
                  <a:moveTo>
                    <a:pt x="16086" y="3348"/>
                  </a:moveTo>
                  <a:lnTo>
                    <a:pt x="16135" y="3271"/>
                  </a:lnTo>
                  <a:lnTo>
                    <a:pt x="17787" y="1111"/>
                  </a:lnTo>
                  <a:lnTo>
                    <a:pt x="17787" y="3348"/>
                  </a:lnTo>
                  <a:cubicBezTo>
                    <a:pt x="17787" y="3348"/>
                    <a:pt x="16086" y="3348"/>
                    <a:pt x="16086" y="3348"/>
                  </a:cubicBezTo>
                  <a:close/>
                  <a:moveTo>
                    <a:pt x="17787" y="5367"/>
                  </a:moveTo>
                  <a:lnTo>
                    <a:pt x="19104" y="5367"/>
                  </a:lnTo>
                  <a:lnTo>
                    <a:pt x="19104" y="4180"/>
                  </a:lnTo>
                  <a:lnTo>
                    <a:pt x="19868" y="4180"/>
                  </a:lnTo>
                  <a:lnTo>
                    <a:pt x="19868" y="3348"/>
                  </a:lnTo>
                  <a:lnTo>
                    <a:pt x="19104" y="3348"/>
                  </a:lnTo>
                  <a:lnTo>
                    <a:pt x="19104" y="0"/>
                  </a:lnTo>
                  <a:lnTo>
                    <a:pt x="17613" y="0"/>
                  </a:lnTo>
                  <a:lnTo>
                    <a:pt x="15106" y="3271"/>
                  </a:lnTo>
                  <a:lnTo>
                    <a:pt x="15106" y="4180"/>
                  </a:lnTo>
                  <a:lnTo>
                    <a:pt x="17787" y="4180"/>
                  </a:lnTo>
                  <a:cubicBezTo>
                    <a:pt x="17787" y="4180"/>
                    <a:pt x="17787" y="5367"/>
                    <a:pt x="17787" y="5367"/>
                  </a:cubicBezTo>
                  <a:close/>
                  <a:moveTo>
                    <a:pt x="14415" y="5367"/>
                  </a:moveTo>
                  <a:lnTo>
                    <a:pt x="9776" y="5367"/>
                  </a:lnTo>
                  <a:lnTo>
                    <a:pt x="9776" y="5360"/>
                  </a:lnTo>
                  <a:cubicBezTo>
                    <a:pt x="9776" y="4876"/>
                    <a:pt x="9929" y="4451"/>
                    <a:pt x="10247" y="4095"/>
                  </a:cubicBezTo>
                  <a:cubicBezTo>
                    <a:pt x="10563" y="3746"/>
                    <a:pt x="11159" y="3340"/>
                    <a:pt x="12024" y="2853"/>
                  </a:cubicBezTo>
                  <a:cubicBezTo>
                    <a:pt x="12410" y="2643"/>
                    <a:pt x="12676" y="2443"/>
                    <a:pt x="12841" y="2271"/>
                  </a:cubicBezTo>
                  <a:cubicBezTo>
                    <a:pt x="13003" y="2089"/>
                    <a:pt x="13081" y="1892"/>
                    <a:pt x="13081" y="1674"/>
                  </a:cubicBezTo>
                  <a:cubicBezTo>
                    <a:pt x="13081" y="1440"/>
                    <a:pt x="12995" y="1243"/>
                    <a:pt x="12820" y="1106"/>
                  </a:cubicBezTo>
                  <a:cubicBezTo>
                    <a:pt x="12648" y="954"/>
                    <a:pt x="12416" y="885"/>
                    <a:pt x="12121" y="885"/>
                  </a:cubicBezTo>
                  <a:cubicBezTo>
                    <a:pt x="11824" y="885"/>
                    <a:pt x="11581" y="976"/>
                    <a:pt x="11419" y="1158"/>
                  </a:cubicBezTo>
                  <a:cubicBezTo>
                    <a:pt x="11235" y="1342"/>
                    <a:pt x="11159" y="1590"/>
                    <a:pt x="11169" y="1892"/>
                  </a:cubicBezTo>
                  <a:lnTo>
                    <a:pt x="9863" y="1892"/>
                  </a:lnTo>
                  <a:cubicBezTo>
                    <a:pt x="9842" y="1317"/>
                    <a:pt x="10038" y="855"/>
                    <a:pt x="10449" y="514"/>
                  </a:cubicBezTo>
                  <a:cubicBezTo>
                    <a:pt x="10851" y="175"/>
                    <a:pt x="11419" y="0"/>
                    <a:pt x="12139" y="0"/>
                  </a:cubicBezTo>
                  <a:cubicBezTo>
                    <a:pt x="12801" y="0"/>
                    <a:pt x="13348" y="159"/>
                    <a:pt x="13779" y="470"/>
                  </a:cubicBezTo>
                  <a:cubicBezTo>
                    <a:pt x="14194" y="786"/>
                    <a:pt x="14415" y="1188"/>
                    <a:pt x="14415" y="1679"/>
                  </a:cubicBezTo>
                  <a:cubicBezTo>
                    <a:pt x="14415" y="2089"/>
                    <a:pt x="14290" y="2430"/>
                    <a:pt x="14051" y="2695"/>
                  </a:cubicBezTo>
                  <a:cubicBezTo>
                    <a:pt x="13810" y="2960"/>
                    <a:pt x="13358" y="3263"/>
                    <a:pt x="12697" y="3595"/>
                  </a:cubicBezTo>
                  <a:cubicBezTo>
                    <a:pt x="12080" y="3907"/>
                    <a:pt x="11668" y="4180"/>
                    <a:pt x="11438" y="4429"/>
                  </a:cubicBezTo>
                  <a:lnTo>
                    <a:pt x="11438" y="4437"/>
                  </a:lnTo>
                  <a:lnTo>
                    <a:pt x="14415" y="4437"/>
                  </a:lnTo>
                  <a:cubicBezTo>
                    <a:pt x="14415" y="4437"/>
                    <a:pt x="14415" y="5367"/>
                    <a:pt x="14415" y="5367"/>
                  </a:cubicBezTo>
                  <a:close/>
                  <a:moveTo>
                    <a:pt x="11045" y="20298"/>
                  </a:moveTo>
                  <a:cubicBezTo>
                    <a:pt x="11045" y="21008"/>
                    <a:pt x="10314" y="21600"/>
                    <a:pt x="9403" y="21600"/>
                  </a:cubicBezTo>
                  <a:cubicBezTo>
                    <a:pt x="8489" y="21600"/>
                    <a:pt x="7750" y="21008"/>
                    <a:pt x="7750" y="20298"/>
                  </a:cubicBezTo>
                  <a:cubicBezTo>
                    <a:pt x="7750" y="19577"/>
                    <a:pt x="8489" y="18995"/>
                    <a:pt x="9403" y="18995"/>
                  </a:cubicBezTo>
                  <a:cubicBezTo>
                    <a:pt x="10314" y="18995"/>
                    <a:pt x="11045" y="19577"/>
                    <a:pt x="11045" y="20298"/>
                  </a:cubicBezTo>
                  <a:cubicBezTo>
                    <a:pt x="11045" y="20298"/>
                    <a:pt x="11045" y="20298"/>
                    <a:pt x="11045" y="20298"/>
                  </a:cubicBezTo>
                  <a:close/>
                  <a:moveTo>
                    <a:pt x="5175" y="20298"/>
                  </a:moveTo>
                  <a:cubicBezTo>
                    <a:pt x="5175" y="21008"/>
                    <a:pt x="4448" y="21600"/>
                    <a:pt x="3541" y="21600"/>
                  </a:cubicBezTo>
                  <a:cubicBezTo>
                    <a:pt x="2625" y="21600"/>
                    <a:pt x="1882" y="21008"/>
                    <a:pt x="1882" y="20298"/>
                  </a:cubicBezTo>
                  <a:cubicBezTo>
                    <a:pt x="1882" y="19577"/>
                    <a:pt x="2625" y="18995"/>
                    <a:pt x="3541" y="18995"/>
                  </a:cubicBezTo>
                  <a:cubicBezTo>
                    <a:pt x="4448" y="18995"/>
                    <a:pt x="5175" y="19577"/>
                    <a:pt x="5175" y="20298"/>
                  </a:cubicBezTo>
                  <a:cubicBezTo>
                    <a:pt x="5175" y="20298"/>
                    <a:pt x="5175" y="20298"/>
                    <a:pt x="5175" y="20298"/>
                  </a:cubicBezTo>
                  <a:close/>
                  <a:moveTo>
                    <a:pt x="21600" y="12006"/>
                  </a:moveTo>
                  <a:cubicBezTo>
                    <a:pt x="21600" y="12259"/>
                    <a:pt x="21339" y="12460"/>
                    <a:pt x="21021" y="12460"/>
                  </a:cubicBezTo>
                  <a:lnTo>
                    <a:pt x="16990" y="12460"/>
                  </a:lnTo>
                  <a:lnTo>
                    <a:pt x="13714" y="18359"/>
                  </a:lnTo>
                  <a:cubicBezTo>
                    <a:pt x="13627" y="18526"/>
                    <a:pt x="13417" y="18624"/>
                    <a:pt x="13184" y="18624"/>
                  </a:cubicBezTo>
                  <a:lnTo>
                    <a:pt x="847" y="18624"/>
                  </a:lnTo>
                  <a:cubicBezTo>
                    <a:pt x="523" y="18624"/>
                    <a:pt x="264" y="18428"/>
                    <a:pt x="264" y="18177"/>
                  </a:cubicBezTo>
                  <a:cubicBezTo>
                    <a:pt x="264" y="17928"/>
                    <a:pt x="523" y="17723"/>
                    <a:pt x="847" y="17723"/>
                  </a:cubicBezTo>
                  <a:lnTo>
                    <a:pt x="12810" y="17723"/>
                  </a:lnTo>
                  <a:lnTo>
                    <a:pt x="16086" y="11824"/>
                  </a:lnTo>
                  <a:cubicBezTo>
                    <a:pt x="16174" y="11657"/>
                    <a:pt x="16384" y="11554"/>
                    <a:pt x="16613" y="11554"/>
                  </a:cubicBezTo>
                  <a:lnTo>
                    <a:pt x="21021" y="11554"/>
                  </a:lnTo>
                  <a:cubicBezTo>
                    <a:pt x="21339" y="11554"/>
                    <a:pt x="21600" y="11758"/>
                    <a:pt x="21600" y="12006"/>
                  </a:cubicBezTo>
                  <a:cubicBezTo>
                    <a:pt x="21600" y="12006"/>
                    <a:pt x="21600" y="12006"/>
                    <a:pt x="21600" y="12006"/>
                  </a:cubicBezTo>
                  <a:close/>
                  <a:moveTo>
                    <a:pt x="3650" y="4466"/>
                  </a:moveTo>
                  <a:cubicBezTo>
                    <a:pt x="5034" y="4466"/>
                    <a:pt x="6147" y="5345"/>
                    <a:pt x="6147" y="6435"/>
                  </a:cubicBezTo>
                  <a:lnTo>
                    <a:pt x="6147" y="9675"/>
                  </a:lnTo>
                  <a:lnTo>
                    <a:pt x="1158" y="9675"/>
                  </a:lnTo>
                  <a:lnTo>
                    <a:pt x="1158" y="6435"/>
                  </a:lnTo>
                  <a:cubicBezTo>
                    <a:pt x="1158" y="5345"/>
                    <a:pt x="2273" y="4466"/>
                    <a:pt x="3650" y="4466"/>
                  </a:cubicBezTo>
                  <a:cubicBezTo>
                    <a:pt x="3650" y="4466"/>
                    <a:pt x="3650" y="4466"/>
                    <a:pt x="3650" y="4466"/>
                  </a:cubicBezTo>
                  <a:close/>
                  <a:moveTo>
                    <a:pt x="10936" y="11113"/>
                  </a:moveTo>
                  <a:lnTo>
                    <a:pt x="5982" y="15080"/>
                  </a:lnTo>
                  <a:cubicBezTo>
                    <a:pt x="4963" y="13984"/>
                    <a:pt x="5059" y="12430"/>
                    <a:pt x="6310" y="11431"/>
                  </a:cubicBezTo>
                  <a:cubicBezTo>
                    <a:pt x="6992" y="10888"/>
                    <a:pt x="7903" y="10585"/>
                    <a:pt x="8872" y="10585"/>
                  </a:cubicBezTo>
                  <a:cubicBezTo>
                    <a:pt x="9620" y="10590"/>
                    <a:pt x="10341" y="10772"/>
                    <a:pt x="10936" y="11113"/>
                  </a:cubicBezTo>
                  <a:cubicBezTo>
                    <a:pt x="10936" y="11113"/>
                    <a:pt x="10936" y="11113"/>
                    <a:pt x="10936" y="11113"/>
                  </a:cubicBezTo>
                  <a:close/>
                  <a:moveTo>
                    <a:pt x="11438" y="15405"/>
                  </a:moveTo>
                  <a:cubicBezTo>
                    <a:pt x="10228" y="16366"/>
                    <a:pt x="8201" y="16481"/>
                    <a:pt x="6809" y="15716"/>
                  </a:cubicBezTo>
                  <a:lnTo>
                    <a:pt x="11765" y="11750"/>
                  </a:lnTo>
                  <a:cubicBezTo>
                    <a:pt x="12784" y="12856"/>
                    <a:pt x="12685" y="14398"/>
                    <a:pt x="11438" y="15405"/>
                  </a:cubicBezTo>
                  <a:cubicBezTo>
                    <a:pt x="11438" y="15405"/>
                    <a:pt x="11438" y="15405"/>
                    <a:pt x="11438" y="15405"/>
                  </a:cubicBezTo>
                  <a:close/>
                  <a:moveTo>
                    <a:pt x="1158" y="14082"/>
                  </a:moveTo>
                  <a:lnTo>
                    <a:pt x="1158" y="10585"/>
                  </a:lnTo>
                  <a:lnTo>
                    <a:pt x="5811" y="10585"/>
                  </a:lnTo>
                  <a:cubicBezTo>
                    <a:pt x="5704" y="10652"/>
                    <a:pt x="5590" y="10720"/>
                    <a:pt x="5493" y="10794"/>
                  </a:cubicBezTo>
                  <a:cubicBezTo>
                    <a:pt x="3821" y="12135"/>
                    <a:pt x="3713" y="14218"/>
                    <a:pt x="5109" y="15670"/>
                  </a:cubicBezTo>
                  <a:cubicBezTo>
                    <a:pt x="4686" y="15913"/>
                    <a:pt x="4187" y="16050"/>
                    <a:pt x="3650" y="16050"/>
                  </a:cubicBezTo>
                  <a:cubicBezTo>
                    <a:pt x="2273" y="16050"/>
                    <a:pt x="1158" y="15170"/>
                    <a:pt x="1158" y="14082"/>
                  </a:cubicBezTo>
                  <a:cubicBezTo>
                    <a:pt x="1158" y="14082"/>
                    <a:pt x="1158" y="14082"/>
                    <a:pt x="1158" y="14082"/>
                  </a:cubicBezTo>
                  <a:close/>
                  <a:moveTo>
                    <a:pt x="3650" y="16958"/>
                  </a:moveTo>
                  <a:cubicBezTo>
                    <a:pt x="4485" y="16958"/>
                    <a:pt x="5271" y="16732"/>
                    <a:pt x="5916" y="16323"/>
                  </a:cubicBezTo>
                  <a:cubicBezTo>
                    <a:pt x="6761" y="16852"/>
                    <a:pt x="7778" y="17155"/>
                    <a:pt x="8872" y="17155"/>
                  </a:cubicBezTo>
                  <a:cubicBezTo>
                    <a:pt x="10151" y="17155"/>
                    <a:pt x="11360" y="16761"/>
                    <a:pt x="12252" y="16041"/>
                  </a:cubicBezTo>
                  <a:cubicBezTo>
                    <a:pt x="14088" y="14573"/>
                    <a:pt x="14067" y="12195"/>
                    <a:pt x="12204" y="10750"/>
                  </a:cubicBezTo>
                  <a:cubicBezTo>
                    <a:pt x="11304" y="10059"/>
                    <a:pt x="10123" y="9675"/>
                    <a:pt x="8872" y="9675"/>
                  </a:cubicBezTo>
                  <a:cubicBezTo>
                    <a:pt x="8326" y="9675"/>
                    <a:pt x="7799" y="9764"/>
                    <a:pt x="7297" y="9902"/>
                  </a:cubicBezTo>
                  <a:lnTo>
                    <a:pt x="7297" y="6435"/>
                  </a:lnTo>
                  <a:cubicBezTo>
                    <a:pt x="7297" y="4846"/>
                    <a:pt x="5667" y="3557"/>
                    <a:pt x="3650" y="3557"/>
                  </a:cubicBezTo>
                  <a:cubicBezTo>
                    <a:pt x="1639" y="3557"/>
                    <a:pt x="0" y="4846"/>
                    <a:pt x="0" y="6435"/>
                  </a:cubicBezTo>
                  <a:lnTo>
                    <a:pt x="0" y="14082"/>
                  </a:lnTo>
                  <a:cubicBezTo>
                    <a:pt x="0" y="15670"/>
                    <a:pt x="1639" y="16958"/>
                    <a:pt x="3650" y="16958"/>
                  </a:cubicBezTo>
                  <a:cubicBezTo>
                    <a:pt x="3650" y="16958"/>
                    <a:pt x="3650" y="16958"/>
                    <a:pt x="3650" y="16958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08" name="组合 92"/>
          <p:cNvGrpSpPr/>
          <p:nvPr/>
        </p:nvGrpSpPr>
        <p:grpSpPr>
          <a:xfrm>
            <a:off x="1301760" y="4025520"/>
            <a:ext cx="526320" cy="526320"/>
            <a:chOff x="1301760" y="4025520"/>
            <a:chExt cx="526320" cy="526320"/>
          </a:xfrm>
        </p:grpSpPr>
        <p:sp>
          <p:nvSpPr>
            <p:cNvPr id="209" name="Rectangle: Rounded Corners 174"/>
            <p:cNvSpPr/>
            <p:nvPr/>
          </p:nvSpPr>
          <p:spPr>
            <a:xfrm>
              <a:off x="1301760" y="4025520"/>
              <a:ext cx="526320" cy="526320"/>
            </a:xfrm>
            <a:prstGeom prst="ellipse">
              <a:avLst/>
            </a:prstGeom>
            <a:solidFill>
              <a:schemeClr val="accent3"/>
            </a:solidFill>
            <a:ln w="1270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0" name="Freeform: Shape 175"/>
            <p:cNvSpPr/>
            <p:nvPr/>
          </p:nvSpPr>
          <p:spPr>
            <a:xfrm>
              <a:off x="1420920" y="4161600"/>
              <a:ext cx="301680" cy="237240"/>
            </a:xfrm>
            <a:custGeom>
              <a:gdLst>
                <a:gd name="textAreaLeft" fmla="*/ 0 w 301680"/>
                <a:gd name="textAreaRight" fmla="*/ 302040 w 301680"/>
                <a:gd name="textAreaTop" fmla="*/ 0 h 237240"/>
                <a:gd name="textAreaBottom" fmla="*/ 237600 h 237240"/>
              </a:gdLst>
              <a:rect l="textAreaLeft" t="textAreaTop" r="textAreaRight" b="textAreaBottom"/>
              <a:pathLst>
                <a:path w="21542" h="21600">
                  <a:moveTo>
                    <a:pt x="4687" y="0"/>
                  </a:moveTo>
                  <a:cubicBezTo>
                    <a:pt x="4388" y="0"/>
                    <a:pt x="4151" y="312"/>
                    <a:pt x="4151" y="692"/>
                  </a:cubicBezTo>
                  <a:lnTo>
                    <a:pt x="4151" y="2973"/>
                  </a:lnTo>
                  <a:lnTo>
                    <a:pt x="1922" y="2973"/>
                  </a:lnTo>
                  <a:cubicBezTo>
                    <a:pt x="1624" y="2973"/>
                    <a:pt x="1385" y="3276"/>
                    <a:pt x="1385" y="3655"/>
                  </a:cubicBezTo>
                  <a:lnTo>
                    <a:pt x="1385" y="6952"/>
                  </a:lnTo>
                  <a:lnTo>
                    <a:pt x="539" y="6952"/>
                  </a:lnTo>
                  <a:cubicBezTo>
                    <a:pt x="371" y="6952"/>
                    <a:pt x="218" y="7053"/>
                    <a:pt x="116" y="7221"/>
                  </a:cubicBezTo>
                  <a:cubicBezTo>
                    <a:pt x="13" y="7389"/>
                    <a:pt x="-25" y="7608"/>
                    <a:pt x="17" y="7814"/>
                  </a:cubicBezTo>
                  <a:lnTo>
                    <a:pt x="1844" y="16813"/>
                  </a:lnTo>
                  <a:cubicBezTo>
                    <a:pt x="1891" y="17045"/>
                    <a:pt x="2030" y="17228"/>
                    <a:pt x="2211" y="17298"/>
                  </a:cubicBezTo>
                  <a:cubicBezTo>
                    <a:pt x="2642" y="17465"/>
                    <a:pt x="2944" y="17745"/>
                    <a:pt x="3212" y="17999"/>
                  </a:cubicBezTo>
                  <a:cubicBezTo>
                    <a:pt x="3604" y="18368"/>
                    <a:pt x="3943" y="18690"/>
                    <a:pt x="4652" y="18690"/>
                  </a:cubicBezTo>
                  <a:cubicBezTo>
                    <a:pt x="5361" y="18690"/>
                    <a:pt x="5699" y="18368"/>
                    <a:pt x="6091" y="17999"/>
                  </a:cubicBezTo>
                  <a:cubicBezTo>
                    <a:pt x="6514" y="17600"/>
                    <a:pt x="6994" y="17145"/>
                    <a:pt x="7918" y="17145"/>
                  </a:cubicBezTo>
                  <a:cubicBezTo>
                    <a:pt x="8840" y="17145"/>
                    <a:pt x="9315" y="17600"/>
                    <a:pt x="9738" y="17999"/>
                  </a:cubicBezTo>
                  <a:cubicBezTo>
                    <a:pt x="10130" y="18368"/>
                    <a:pt x="10467" y="18690"/>
                    <a:pt x="11177" y="18690"/>
                  </a:cubicBezTo>
                  <a:cubicBezTo>
                    <a:pt x="11887" y="18690"/>
                    <a:pt x="12231" y="18368"/>
                    <a:pt x="12623" y="17999"/>
                  </a:cubicBezTo>
                  <a:cubicBezTo>
                    <a:pt x="13046" y="17600"/>
                    <a:pt x="13519" y="17145"/>
                    <a:pt x="14443" y="17145"/>
                  </a:cubicBezTo>
                  <a:cubicBezTo>
                    <a:pt x="14876" y="17145"/>
                    <a:pt x="15253" y="17251"/>
                    <a:pt x="15600" y="17460"/>
                  </a:cubicBezTo>
                  <a:cubicBezTo>
                    <a:pt x="15836" y="17602"/>
                    <a:pt x="16125" y="17506"/>
                    <a:pt x="16277" y="17235"/>
                  </a:cubicBezTo>
                  <a:lnTo>
                    <a:pt x="21441" y="8038"/>
                  </a:lnTo>
                  <a:cubicBezTo>
                    <a:pt x="21558" y="7829"/>
                    <a:pt x="21575" y="7558"/>
                    <a:pt x="21483" y="7329"/>
                  </a:cubicBezTo>
                  <a:cubicBezTo>
                    <a:pt x="21390" y="7099"/>
                    <a:pt x="21205" y="6952"/>
                    <a:pt x="21003" y="6952"/>
                  </a:cubicBezTo>
                  <a:lnTo>
                    <a:pt x="16884" y="6952"/>
                  </a:lnTo>
                  <a:lnTo>
                    <a:pt x="15861" y="3422"/>
                  </a:lnTo>
                  <a:cubicBezTo>
                    <a:pt x="15783" y="3152"/>
                    <a:pt x="15579" y="2973"/>
                    <a:pt x="15353" y="2973"/>
                  </a:cubicBezTo>
                  <a:lnTo>
                    <a:pt x="8341" y="2973"/>
                  </a:lnTo>
                  <a:lnTo>
                    <a:pt x="7706" y="476"/>
                  </a:lnTo>
                  <a:cubicBezTo>
                    <a:pt x="7634" y="193"/>
                    <a:pt x="7425" y="0"/>
                    <a:pt x="7191" y="0"/>
                  </a:cubicBezTo>
                  <a:lnTo>
                    <a:pt x="4687" y="0"/>
                  </a:lnTo>
                  <a:close/>
                  <a:moveTo>
                    <a:pt x="5230" y="1374"/>
                  </a:moveTo>
                  <a:cubicBezTo>
                    <a:pt x="5230" y="1374"/>
                    <a:pt x="6803" y="1374"/>
                    <a:pt x="6803" y="1374"/>
                  </a:cubicBezTo>
                  <a:lnTo>
                    <a:pt x="7212" y="2973"/>
                  </a:lnTo>
                  <a:lnTo>
                    <a:pt x="5230" y="2973"/>
                  </a:lnTo>
                  <a:lnTo>
                    <a:pt x="5230" y="1374"/>
                  </a:lnTo>
                  <a:close/>
                  <a:moveTo>
                    <a:pt x="2465" y="4347"/>
                  </a:moveTo>
                  <a:cubicBezTo>
                    <a:pt x="2465" y="4347"/>
                    <a:pt x="4292" y="4347"/>
                    <a:pt x="4292" y="4347"/>
                  </a:cubicBezTo>
                  <a:lnTo>
                    <a:pt x="14979" y="4347"/>
                  </a:lnTo>
                  <a:lnTo>
                    <a:pt x="15734" y="6952"/>
                  </a:lnTo>
                  <a:lnTo>
                    <a:pt x="2465" y="6952"/>
                  </a:lnTo>
                  <a:lnTo>
                    <a:pt x="2465" y="4347"/>
                  </a:lnTo>
                  <a:close/>
                  <a:moveTo>
                    <a:pt x="1237" y="8326"/>
                  </a:moveTo>
                  <a:lnTo>
                    <a:pt x="19952" y="8326"/>
                  </a:lnTo>
                  <a:cubicBezTo>
                    <a:pt x="19952" y="8326"/>
                    <a:pt x="15642" y="16005"/>
                    <a:pt x="15642" y="16005"/>
                  </a:cubicBezTo>
                  <a:cubicBezTo>
                    <a:pt x="15270" y="15852"/>
                    <a:pt x="14871" y="15771"/>
                    <a:pt x="14443" y="15771"/>
                  </a:cubicBezTo>
                  <a:cubicBezTo>
                    <a:pt x="13163" y="15771"/>
                    <a:pt x="12447" y="16447"/>
                    <a:pt x="11974" y="16894"/>
                  </a:cubicBezTo>
                  <a:cubicBezTo>
                    <a:pt x="11633" y="17215"/>
                    <a:pt x="11530" y="17316"/>
                    <a:pt x="11177" y="17316"/>
                  </a:cubicBezTo>
                  <a:cubicBezTo>
                    <a:pt x="10824" y="17316"/>
                    <a:pt x="10721" y="17215"/>
                    <a:pt x="10380" y="16894"/>
                  </a:cubicBezTo>
                  <a:cubicBezTo>
                    <a:pt x="9907" y="16447"/>
                    <a:pt x="9196" y="15771"/>
                    <a:pt x="7918" y="15771"/>
                  </a:cubicBezTo>
                  <a:cubicBezTo>
                    <a:pt x="6638" y="15771"/>
                    <a:pt x="5923" y="16447"/>
                    <a:pt x="5449" y="16894"/>
                  </a:cubicBezTo>
                  <a:cubicBezTo>
                    <a:pt x="5108" y="17215"/>
                    <a:pt x="5004" y="17316"/>
                    <a:pt x="4652" y="17316"/>
                  </a:cubicBezTo>
                  <a:cubicBezTo>
                    <a:pt x="4298" y="17316"/>
                    <a:pt x="4195" y="17215"/>
                    <a:pt x="3854" y="16894"/>
                  </a:cubicBezTo>
                  <a:cubicBezTo>
                    <a:pt x="3601" y="16656"/>
                    <a:pt x="3272" y="16347"/>
                    <a:pt x="2817" y="16112"/>
                  </a:cubicBezTo>
                  <a:lnTo>
                    <a:pt x="1237" y="8326"/>
                  </a:lnTo>
                  <a:close/>
                  <a:moveTo>
                    <a:pt x="1442" y="18681"/>
                  </a:moveTo>
                  <a:cubicBezTo>
                    <a:pt x="1144" y="18681"/>
                    <a:pt x="906" y="18993"/>
                    <a:pt x="906" y="19373"/>
                  </a:cubicBezTo>
                  <a:cubicBezTo>
                    <a:pt x="906" y="19752"/>
                    <a:pt x="1144" y="20055"/>
                    <a:pt x="1442" y="20055"/>
                  </a:cubicBezTo>
                  <a:cubicBezTo>
                    <a:pt x="2365" y="20055"/>
                    <a:pt x="2846" y="20510"/>
                    <a:pt x="3269" y="20908"/>
                  </a:cubicBezTo>
                  <a:cubicBezTo>
                    <a:pt x="3660" y="21278"/>
                    <a:pt x="3999" y="21600"/>
                    <a:pt x="4708" y="21600"/>
                  </a:cubicBezTo>
                  <a:cubicBezTo>
                    <a:pt x="5417" y="21600"/>
                    <a:pt x="5755" y="21278"/>
                    <a:pt x="6147" y="20908"/>
                  </a:cubicBezTo>
                  <a:cubicBezTo>
                    <a:pt x="6570" y="20510"/>
                    <a:pt x="7051" y="20055"/>
                    <a:pt x="7974" y="20055"/>
                  </a:cubicBezTo>
                  <a:cubicBezTo>
                    <a:pt x="8897" y="20055"/>
                    <a:pt x="9378" y="20510"/>
                    <a:pt x="9801" y="20908"/>
                  </a:cubicBezTo>
                  <a:cubicBezTo>
                    <a:pt x="10193" y="21278"/>
                    <a:pt x="10530" y="21600"/>
                    <a:pt x="11240" y="21600"/>
                  </a:cubicBezTo>
                  <a:cubicBezTo>
                    <a:pt x="11949" y="21600"/>
                    <a:pt x="12287" y="21278"/>
                    <a:pt x="12679" y="20908"/>
                  </a:cubicBezTo>
                  <a:cubicBezTo>
                    <a:pt x="13102" y="20510"/>
                    <a:pt x="13577" y="20055"/>
                    <a:pt x="14499" y="20055"/>
                  </a:cubicBezTo>
                  <a:cubicBezTo>
                    <a:pt x="15423" y="20055"/>
                    <a:pt x="15904" y="20510"/>
                    <a:pt x="16326" y="20908"/>
                  </a:cubicBezTo>
                  <a:cubicBezTo>
                    <a:pt x="16718" y="21278"/>
                    <a:pt x="17056" y="21600"/>
                    <a:pt x="17765" y="21600"/>
                  </a:cubicBezTo>
                  <a:cubicBezTo>
                    <a:pt x="18063" y="21600"/>
                    <a:pt x="18309" y="21288"/>
                    <a:pt x="18309" y="20908"/>
                  </a:cubicBezTo>
                  <a:cubicBezTo>
                    <a:pt x="18309" y="20529"/>
                    <a:pt x="18063" y="20226"/>
                    <a:pt x="17765" y="20226"/>
                  </a:cubicBezTo>
                  <a:cubicBezTo>
                    <a:pt x="17412" y="20226"/>
                    <a:pt x="17309" y="20125"/>
                    <a:pt x="16968" y="19804"/>
                  </a:cubicBezTo>
                  <a:cubicBezTo>
                    <a:pt x="16494" y="19357"/>
                    <a:pt x="15779" y="18681"/>
                    <a:pt x="14499" y="18681"/>
                  </a:cubicBezTo>
                  <a:cubicBezTo>
                    <a:pt x="13221" y="18681"/>
                    <a:pt x="12510" y="19357"/>
                    <a:pt x="12037" y="19804"/>
                  </a:cubicBezTo>
                  <a:cubicBezTo>
                    <a:pt x="11697" y="20125"/>
                    <a:pt x="11593" y="20226"/>
                    <a:pt x="11240" y="20226"/>
                  </a:cubicBezTo>
                  <a:cubicBezTo>
                    <a:pt x="10887" y="20226"/>
                    <a:pt x="10785" y="20125"/>
                    <a:pt x="10443" y="19804"/>
                  </a:cubicBezTo>
                  <a:cubicBezTo>
                    <a:pt x="9970" y="19357"/>
                    <a:pt x="9253" y="18681"/>
                    <a:pt x="7974" y="18681"/>
                  </a:cubicBezTo>
                  <a:cubicBezTo>
                    <a:pt x="6695" y="18681"/>
                    <a:pt x="5978" y="19357"/>
                    <a:pt x="5505" y="19804"/>
                  </a:cubicBezTo>
                  <a:cubicBezTo>
                    <a:pt x="5164" y="20125"/>
                    <a:pt x="5061" y="20226"/>
                    <a:pt x="4708" y="20226"/>
                  </a:cubicBezTo>
                  <a:cubicBezTo>
                    <a:pt x="4355" y="20226"/>
                    <a:pt x="4252" y="20125"/>
                    <a:pt x="3911" y="19804"/>
                  </a:cubicBezTo>
                  <a:cubicBezTo>
                    <a:pt x="3438" y="19357"/>
                    <a:pt x="2721" y="18681"/>
                    <a:pt x="1442" y="18681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11" name="Group 2"/>
          <p:cNvGrpSpPr/>
          <p:nvPr/>
        </p:nvGrpSpPr>
        <p:grpSpPr>
          <a:xfrm>
            <a:off x="6599160" y="1663560"/>
            <a:ext cx="3971160" cy="4268520"/>
            <a:chOff x="6599160" y="1663560"/>
            <a:chExt cx="3971160" cy="4268520"/>
          </a:xfrm>
        </p:grpSpPr>
        <p:sp>
          <p:nvSpPr>
            <p:cNvPr id="212" name="Freeform: Shape 3"/>
            <p:cNvSpPr/>
            <p:nvPr/>
          </p:nvSpPr>
          <p:spPr>
            <a:xfrm>
              <a:off x="7394040" y="2509920"/>
              <a:ext cx="2077200" cy="2457720"/>
            </a:xfrm>
            <a:custGeom>
              <a:gdLst>
                <a:gd name="textAreaLeft" fmla="*/ 0 w 2077200"/>
                <a:gd name="textAreaRight" fmla="*/ 2077560 w 2077200"/>
                <a:gd name="textAreaTop" fmla="*/ 0 h 2457720"/>
                <a:gd name="textAreaBottom" fmla="*/ 2458080 h 2457720"/>
              </a:gdLst>
              <a:rect l="textAreaLeft" t="textAreaTop" r="textAreaRight" b="textAreaBottom"/>
              <a:pathLst>
                <a:path w="1430" h="1691">
                  <a:moveTo>
                    <a:pt x="1032" y="694"/>
                  </a:moveTo>
                  <a:lnTo>
                    <a:pt x="1034" y="692"/>
                  </a:lnTo>
                  <a:lnTo>
                    <a:pt x="1032" y="692"/>
                  </a:lnTo>
                  <a:lnTo>
                    <a:pt x="1032" y="694"/>
                  </a:lnTo>
                  <a:lnTo>
                    <a:pt x="1127" y="950"/>
                  </a:lnTo>
                  <a:moveTo>
                    <a:pt x="1034" y="692"/>
                  </a:moveTo>
                  <a:lnTo>
                    <a:pt x="1030" y="688"/>
                  </a:lnTo>
                  <a:lnTo>
                    <a:pt x="1032" y="692"/>
                  </a:lnTo>
                  <a:lnTo>
                    <a:pt x="693" y="631"/>
                  </a:lnTo>
                  <a:lnTo>
                    <a:pt x="803" y="358"/>
                  </a:lnTo>
                  <a:lnTo>
                    <a:pt x="1030" y="688"/>
                  </a:lnTo>
                  <a:moveTo>
                    <a:pt x="1034" y="692"/>
                  </a:moveTo>
                  <a:lnTo>
                    <a:pt x="1290" y="451"/>
                  </a:lnTo>
                  <a:lnTo>
                    <a:pt x="1070" y="423"/>
                  </a:lnTo>
                  <a:lnTo>
                    <a:pt x="1030" y="688"/>
                  </a:lnTo>
                  <a:lnTo>
                    <a:pt x="1030" y="688"/>
                  </a:lnTo>
                  <a:moveTo>
                    <a:pt x="1034" y="692"/>
                  </a:moveTo>
                  <a:lnTo>
                    <a:pt x="1311" y="688"/>
                  </a:lnTo>
                  <a:lnTo>
                    <a:pt x="1290" y="451"/>
                  </a:lnTo>
                  <a:moveTo>
                    <a:pt x="1108" y="159"/>
                  </a:moveTo>
                  <a:lnTo>
                    <a:pt x="797" y="352"/>
                  </a:lnTo>
                  <a:lnTo>
                    <a:pt x="799" y="352"/>
                  </a:lnTo>
                  <a:lnTo>
                    <a:pt x="805" y="354"/>
                  </a:lnTo>
                  <a:lnTo>
                    <a:pt x="1070" y="423"/>
                  </a:lnTo>
                  <a:lnTo>
                    <a:pt x="1108" y="159"/>
                  </a:lnTo>
                  <a:moveTo>
                    <a:pt x="1311" y="688"/>
                  </a:moveTo>
                  <a:lnTo>
                    <a:pt x="1430" y="958"/>
                  </a:lnTo>
                  <a:lnTo>
                    <a:pt x="1311" y="1035"/>
                  </a:lnTo>
                  <a:lnTo>
                    <a:pt x="1300" y="1234"/>
                  </a:lnTo>
                  <a:lnTo>
                    <a:pt x="1258" y="1420"/>
                  </a:lnTo>
                  <a:lnTo>
                    <a:pt x="1049" y="1421"/>
                  </a:lnTo>
                  <a:lnTo>
                    <a:pt x="948" y="1688"/>
                  </a:lnTo>
                  <a:lnTo>
                    <a:pt x="709" y="1686"/>
                  </a:lnTo>
                  <a:lnTo>
                    <a:pt x="501" y="1686"/>
                  </a:lnTo>
                  <a:lnTo>
                    <a:pt x="309" y="1692"/>
                  </a:lnTo>
                  <a:lnTo>
                    <a:pt x="320" y="1465"/>
                  </a:lnTo>
                  <a:lnTo>
                    <a:pt x="276" y="1180"/>
                  </a:lnTo>
                  <a:lnTo>
                    <a:pt x="61" y="932"/>
                  </a:lnTo>
                  <a:lnTo>
                    <a:pt x="0" y="516"/>
                  </a:lnTo>
                  <a:lnTo>
                    <a:pt x="244" y="124"/>
                  </a:lnTo>
                  <a:lnTo>
                    <a:pt x="745" y="0"/>
                  </a:lnTo>
                  <a:lnTo>
                    <a:pt x="1108" y="159"/>
                  </a:lnTo>
                  <a:lnTo>
                    <a:pt x="1290" y="451"/>
                  </a:lnTo>
                  <a:moveTo>
                    <a:pt x="1311" y="1035"/>
                  </a:moveTo>
                  <a:lnTo>
                    <a:pt x="1127" y="950"/>
                  </a:lnTo>
                  <a:lnTo>
                    <a:pt x="1300" y="1234"/>
                  </a:lnTo>
                  <a:lnTo>
                    <a:pt x="1008" y="1179"/>
                  </a:lnTo>
                  <a:lnTo>
                    <a:pt x="1258" y="1420"/>
                  </a:lnTo>
                  <a:moveTo>
                    <a:pt x="1311" y="688"/>
                  </a:moveTo>
                  <a:lnTo>
                    <a:pt x="1127" y="950"/>
                  </a:lnTo>
                  <a:lnTo>
                    <a:pt x="1430" y="958"/>
                  </a:lnTo>
                  <a:moveTo>
                    <a:pt x="244" y="124"/>
                  </a:moveTo>
                  <a:lnTo>
                    <a:pt x="541" y="220"/>
                  </a:lnTo>
                  <a:lnTo>
                    <a:pt x="543" y="218"/>
                  </a:lnTo>
                  <a:lnTo>
                    <a:pt x="745" y="0"/>
                  </a:lnTo>
                  <a:lnTo>
                    <a:pt x="797" y="352"/>
                  </a:lnTo>
                  <a:moveTo>
                    <a:pt x="797" y="352"/>
                  </a:moveTo>
                  <a:lnTo>
                    <a:pt x="797" y="352"/>
                  </a:lnTo>
                  <a:lnTo>
                    <a:pt x="541" y="220"/>
                  </a:lnTo>
                  <a:lnTo>
                    <a:pt x="370" y="444"/>
                  </a:lnTo>
                  <a:lnTo>
                    <a:pt x="370" y="447"/>
                  </a:lnTo>
                  <a:lnTo>
                    <a:pt x="372" y="447"/>
                  </a:lnTo>
                  <a:lnTo>
                    <a:pt x="800" y="355"/>
                  </a:lnTo>
                  <a:lnTo>
                    <a:pt x="799" y="352"/>
                  </a:lnTo>
                  <a:lnTo>
                    <a:pt x="803" y="354"/>
                  </a:lnTo>
                  <a:lnTo>
                    <a:pt x="800" y="355"/>
                  </a:lnTo>
                  <a:lnTo>
                    <a:pt x="803" y="358"/>
                  </a:lnTo>
                  <a:lnTo>
                    <a:pt x="805" y="354"/>
                  </a:lnTo>
                  <a:moveTo>
                    <a:pt x="370" y="447"/>
                  </a:moveTo>
                  <a:lnTo>
                    <a:pt x="372" y="448"/>
                  </a:lnTo>
                  <a:lnTo>
                    <a:pt x="372" y="448"/>
                  </a:lnTo>
                  <a:lnTo>
                    <a:pt x="424" y="673"/>
                  </a:lnTo>
                  <a:lnTo>
                    <a:pt x="693" y="631"/>
                  </a:lnTo>
                  <a:lnTo>
                    <a:pt x="372" y="447"/>
                  </a:lnTo>
                  <a:moveTo>
                    <a:pt x="361" y="450"/>
                  </a:moveTo>
                  <a:lnTo>
                    <a:pt x="0" y="516"/>
                  </a:lnTo>
                  <a:lnTo>
                    <a:pt x="212" y="695"/>
                  </a:lnTo>
                  <a:lnTo>
                    <a:pt x="213" y="694"/>
                  </a:lnTo>
                  <a:lnTo>
                    <a:pt x="366" y="450"/>
                  </a:lnTo>
                  <a:lnTo>
                    <a:pt x="366" y="448"/>
                  </a:lnTo>
                  <a:lnTo>
                    <a:pt x="364" y="450"/>
                  </a:lnTo>
                  <a:lnTo>
                    <a:pt x="367" y="448"/>
                  </a:lnTo>
                  <a:lnTo>
                    <a:pt x="370" y="447"/>
                  </a:lnTo>
                  <a:moveTo>
                    <a:pt x="372" y="448"/>
                  </a:moveTo>
                  <a:lnTo>
                    <a:pt x="367" y="448"/>
                  </a:lnTo>
                  <a:moveTo>
                    <a:pt x="366" y="448"/>
                  </a:moveTo>
                  <a:lnTo>
                    <a:pt x="372" y="448"/>
                  </a:lnTo>
                  <a:moveTo>
                    <a:pt x="213" y="694"/>
                  </a:moveTo>
                  <a:lnTo>
                    <a:pt x="424" y="673"/>
                  </a:lnTo>
                  <a:lnTo>
                    <a:pt x="453" y="901"/>
                  </a:lnTo>
                  <a:lnTo>
                    <a:pt x="212" y="695"/>
                  </a:lnTo>
                  <a:lnTo>
                    <a:pt x="61" y="932"/>
                  </a:lnTo>
                  <a:moveTo>
                    <a:pt x="244" y="124"/>
                  </a:moveTo>
                  <a:lnTo>
                    <a:pt x="370" y="444"/>
                  </a:lnTo>
                  <a:moveTo>
                    <a:pt x="744" y="1453"/>
                  </a:moveTo>
                  <a:lnTo>
                    <a:pt x="774" y="1179"/>
                  </a:lnTo>
                  <a:lnTo>
                    <a:pt x="564" y="1180"/>
                  </a:lnTo>
                  <a:lnTo>
                    <a:pt x="744" y="1453"/>
                  </a:lnTo>
                  <a:moveTo>
                    <a:pt x="564" y="1180"/>
                  </a:moveTo>
                  <a:lnTo>
                    <a:pt x="506" y="1416"/>
                  </a:lnTo>
                  <a:lnTo>
                    <a:pt x="744" y="1459"/>
                  </a:lnTo>
                  <a:lnTo>
                    <a:pt x="744" y="1453"/>
                  </a:lnTo>
                  <a:moveTo>
                    <a:pt x="1008" y="1179"/>
                  </a:moveTo>
                  <a:lnTo>
                    <a:pt x="805" y="941"/>
                  </a:lnTo>
                  <a:lnTo>
                    <a:pt x="774" y="1179"/>
                  </a:lnTo>
                  <a:lnTo>
                    <a:pt x="1008" y="1179"/>
                  </a:lnTo>
                  <a:lnTo>
                    <a:pt x="1127" y="950"/>
                  </a:lnTo>
                  <a:lnTo>
                    <a:pt x="805" y="941"/>
                  </a:lnTo>
                  <a:lnTo>
                    <a:pt x="454" y="904"/>
                  </a:lnTo>
                  <a:lnTo>
                    <a:pt x="446" y="915"/>
                  </a:lnTo>
                  <a:lnTo>
                    <a:pt x="564" y="1180"/>
                  </a:lnTo>
                  <a:lnTo>
                    <a:pt x="805" y="941"/>
                  </a:lnTo>
                  <a:lnTo>
                    <a:pt x="693" y="631"/>
                  </a:lnTo>
                  <a:lnTo>
                    <a:pt x="454" y="904"/>
                  </a:lnTo>
                  <a:lnTo>
                    <a:pt x="454" y="903"/>
                  </a:lnTo>
                  <a:lnTo>
                    <a:pt x="442" y="904"/>
                  </a:lnTo>
                  <a:lnTo>
                    <a:pt x="446" y="915"/>
                  </a:lnTo>
                  <a:lnTo>
                    <a:pt x="276" y="1180"/>
                  </a:lnTo>
                  <a:lnTo>
                    <a:pt x="564" y="1180"/>
                  </a:lnTo>
                  <a:moveTo>
                    <a:pt x="744" y="1459"/>
                  </a:moveTo>
                  <a:lnTo>
                    <a:pt x="1049" y="1421"/>
                  </a:lnTo>
                  <a:lnTo>
                    <a:pt x="1008" y="1179"/>
                  </a:lnTo>
                  <a:lnTo>
                    <a:pt x="744" y="1459"/>
                  </a:lnTo>
                  <a:lnTo>
                    <a:pt x="948" y="1688"/>
                  </a:lnTo>
                  <a:moveTo>
                    <a:pt x="454" y="903"/>
                  </a:moveTo>
                  <a:lnTo>
                    <a:pt x="456" y="903"/>
                  </a:lnTo>
                  <a:lnTo>
                    <a:pt x="453" y="901"/>
                  </a:lnTo>
                  <a:lnTo>
                    <a:pt x="454" y="903"/>
                  </a:lnTo>
                  <a:moveTo>
                    <a:pt x="442" y="904"/>
                  </a:moveTo>
                  <a:lnTo>
                    <a:pt x="61" y="932"/>
                  </a:lnTo>
                  <a:moveTo>
                    <a:pt x="276" y="1180"/>
                  </a:moveTo>
                  <a:lnTo>
                    <a:pt x="506" y="1416"/>
                  </a:lnTo>
                  <a:moveTo>
                    <a:pt x="709" y="1686"/>
                  </a:moveTo>
                  <a:lnTo>
                    <a:pt x="744" y="1459"/>
                  </a:lnTo>
                  <a:lnTo>
                    <a:pt x="501" y="1686"/>
                  </a:lnTo>
                  <a:lnTo>
                    <a:pt x="506" y="1416"/>
                  </a:lnTo>
                  <a:lnTo>
                    <a:pt x="309" y="1692"/>
                  </a:lnTo>
                  <a:moveTo>
                    <a:pt x="805" y="941"/>
                  </a:moveTo>
                  <a:lnTo>
                    <a:pt x="1032" y="694"/>
                  </a:lnTo>
                </a:path>
              </a:pathLst>
            </a:custGeom>
            <a:noFill/>
            <a:ln w="9525" cap="rnd">
              <a:solidFill>
                <a:srgbClr val="FFFFFF">
                  <a:lumMod val="65000"/>
                </a:srgbClr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3" name="Group 4"/>
            <p:cNvGrpSpPr/>
            <p:nvPr/>
          </p:nvGrpSpPr>
          <p:grpSpPr>
            <a:xfrm>
              <a:off x="7324200" y="2437200"/>
              <a:ext cx="2194920" cy="2584440"/>
              <a:chOff x="7324200" y="2437200"/>
              <a:chExt cx="2194920" cy="2584440"/>
            </a:xfrm>
          </p:grpSpPr>
          <p:sp>
            <p:nvSpPr>
              <p:cNvPr id="214" name="Freeform: Shape 5"/>
              <p:cNvSpPr/>
              <p:nvPr/>
            </p:nvSpPr>
            <p:spPr>
              <a:xfrm>
                <a:off x="7693200" y="2631960"/>
                <a:ext cx="118800" cy="118800"/>
              </a:xfrm>
              <a:custGeom>
                <a:gdLst>
                  <a:gd name="textAreaLeft" fmla="*/ 0 w 118800"/>
                  <a:gd name="textAreaRight" fmla="*/ 119160 w 118800"/>
                  <a:gd name="textAreaTop" fmla="*/ 0 h 118800"/>
                  <a:gd name="textAreaBottom" fmla="*/ 119160 h 118800"/>
                </a:gdLst>
                <a:rect l="textAreaLeft" t="textAreaTop" r="textAreaRight" b="textAreaBottom"/>
                <a:pathLst>
                  <a:path w="54" h="54">
                    <a:moveTo>
                      <a:pt x="46" y="46"/>
                    </a:moveTo>
                    <a:cubicBezTo>
                      <a:pt x="41" y="51"/>
                      <a:pt x="34" y="54"/>
                      <a:pt x="27" y="54"/>
                    </a:cubicBezTo>
                    <a:cubicBezTo>
                      <a:pt x="20" y="54"/>
                      <a:pt x="13" y="51"/>
                      <a:pt x="8" y="46"/>
                    </a:cubicBezTo>
                    <a:cubicBezTo>
                      <a:pt x="3" y="41"/>
                      <a:pt x="0" y="34"/>
                      <a:pt x="0" y="27"/>
                    </a:cubicBezTo>
                    <a:cubicBezTo>
                      <a:pt x="0" y="20"/>
                      <a:pt x="3" y="13"/>
                      <a:pt x="8" y="8"/>
                    </a:cubicBezTo>
                    <a:cubicBezTo>
                      <a:pt x="13" y="3"/>
                      <a:pt x="20" y="0"/>
                      <a:pt x="27" y="0"/>
                    </a:cubicBezTo>
                    <a:cubicBezTo>
                      <a:pt x="34" y="0"/>
                      <a:pt x="41" y="3"/>
                      <a:pt x="46" y="8"/>
                    </a:cubicBezTo>
                    <a:cubicBezTo>
                      <a:pt x="51" y="13"/>
                      <a:pt x="54" y="20"/>
                      <a:pt x="54" y="27"/>
                    </a:cubicBezTo>
                    <a:cubicBezTo>
                      <a:pt x="54" y="34"/>
                      <a:pt x="51" y="41"/>
                      <a:pt x="46" y="46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5" name="Freeform: Shape 6"/>
              <p:cNvSpPr/>
              <p:nvPr/>
            </p:nvSpPr>
            <p:spPr>
              <a:xfrm>
                <a:off x="8373240" y="2437200"/>
                <a:ext cx="172440" cy="172440"/>
              </a:xfrm>
              <a:custGeom>
                <a:gdLst>
                  <a:gd name="textAreaLeft" fmla="*/ 0 w 172440"/>
                  <a:gd name="textAreaRight" fmla="*/ 172800 w 172440"/>
                  <a:gd name="textAreaTop" fmla="*/ 0 h 172440"/>
                  <a:gd name="textAreaBottom" fmla="*/ 172800 h 172440"/>
                </a:gdLst>
                <a:rect l="textAreaLeft" t="textAreaTop" r="textAreaRight" b="textAreaBottom"/>
                <a:pathLst>
                  <a:path w="78" h="78">
                    <a:moveTo>
                      <a:pt x="11" y="11"/>
                    </a:moveTo>
                    <a:cubicBezTo>
                      <a:pt x="19" y="4"/>
                      <a:pt x="28" y="0"/>
                      <a:pt x="39" y="0"/>
                    </a:cubicBezTo>
                    <a:cubicBezTo>
                      <a:pt x="50" y="0"/>
                      <a:pt x="59" y="4"/>
                      <a:pt x="66" y="11"/>
                    </a:cubicBezTo>
                    <a:cubicBezTo>
                      <a:pt x="74" y="19"/>
                      <a:pt x="78" y="28"/>
                      <a:pt x="78" y="39"/>
                    </a:cubicBezTo>
                    <a:cubicBezTo>
                      <a:pt x="78" y="50"/>
                      <a:pt x="74" y="59"/>
                      <a:pt x="66" y="66"/>
                    </a:cubicBezTo>
                    <a:cubicBezTo>
                      <a:pt x="59" y="74"/>
                      <a:pt x="50" y="78"/>
                      <a:pt x="39" y="78"/>
                    </a:cubicBezTo>
                    <a:cubicBezTo>
                      <a:pt x="28" y="78"/>
                      <a:pt x="19" y="74"/>
                      <a:pt x="11" y="66"/>
                    </a:cubicBezTo>
                    <a:cubicBezTo>
                      <a:pt x="4" y="59"/>
                      <a:pt x="0" y="50"/>
                      <a:pt x="0" y="39"/>
                    </a:cubicBezTo>
                    <a:cubicBezTo>
                      <a:pt x="0" y="28"/>
                      <a:pt x="4" y="19"/>
                      <a:pt x="11" y="11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6" name="Freeform: Shape 7"/>
              <p:cNvSpPr/>
              <p:nvPr/>
            </p:nvSpPr>
            <p:spPr>
              <a:xfrm>
                <a:off x="8130600" y="2780280"/>
                <a:ext cx="98280" cy="96840"/>
              </a:xfrm>
              <a:custGeom>
                <a:gdLst>
                  <a:gd name="textAreaLeft" fmla="*/ 0 w 98280"/>
                  <a:gd name="textAreaRight" fmla="*/ 98640 w 98280"/>
                  <a:gd name="textAreaTop" fmla="*/ 0 h 96840"/>
                  <a:gd name="textAreaBottom" fmla="*/ 97200 h 96840"/>
                </a:gdLst>
                <a:rect l="textAreaLeft" t="textAreaTop" r="textAreaRight" b="textAreaBottom"/>
                <a:pathLst>
                  <a:path w="44" h="44">
                    <a:moveTo>
                      <a:pt x="6" y="6"/>
                    </a:move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ubicBezTo>
                      <a:pt x="42" y="11"/>
                      <a:pt x="44" y="16"/>
                      <a:pt x="44" y="22"/>
                    </a:cubicBez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ubicBezTo>
                      <a:pt x="2" y="33"/>
                      <a:pt x="0" y="28"/>
                      <a:pt x="0" y="22"/>
                    </a:cubicBezTo>
                    <a:cubicBezTo>
                      <a:pt x="0" y="16"/>
                      <a:pt x="2" y="11"/>
                      <a:pt x="6" y="6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7" name="Freeform: Shape 8"/>
              <p:cNvSpPr/>
              <p:nvPr/>
            </p:nvSpPr>
            <p:spPr>
              <a:xfrm>
                <a:off x="8955720" y="2691360"/>
                <a:ext cx="96840" cy="96840"/>
              </a:xfrm>
              <a:custGeom>
                <a:gdLst>
                  <a:gd name="textAreaLeft" fmla="*/ 0 w 96840"/>
                  <a:gd name="textAreaRight" fmla="*/ 97200 w 96840"/>
                  <a:gd name="textAreaTop" fmla="*/ 0 h 96840"/>
                  <a:gd name="textAreaBottom" fmla="*/ 97200 h 96840"/>
                </a:gdLst>
                <a:rect l="textAreaLeft" t="textAreaTop" r="textAreaRight" b="textAreaBottom"/>
                <a:pathLst>
                  <a:path w="44" h="44">
                    <a:moveTo>
                      <a:pt x="44" y="22"/>
                    </a:move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ubicBezTo>
                      <a:pt x="2" y="33"/>
                      <a:pt x="0" y="28"/>
                      <a:pt x="0" y="22"/>
                    </a:cubicBezTo>
                    <a:cubicBezTo>
                      <a:pt x="0" y="16"/>
                      <a:pt x="2" y="11"/>
                      <a:pt x="6" y="6"/>
                    </a:cubicBez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ubicBezTo>
                      <a:pt x="42" y="11"/>
                      <a:pt x="44" y="16"/>
                      <a:pt x="44" y="22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8" name="Freeform: Shape 9"/>
              <p:cNvSpPr/>
              <p:nvPr/>
            </p:nvSpPr>
            <p:spPr>
              <a:xfrm>
                <a:off x="8902080" y="3063240"/>
                <a:ext cx="96840" cy="96840"/>
              </a:xfrm>
              <a:custGeom>
                <a:gdLst>
                  <a:gd name="textAreaLeft" fmla="*/ 0 w 96840"/>
                  <a:gd name="textAreaRight" fmla="*/ 97200 w 96840"/>
                  <a:gd name="textAreaTop" fmla="*/ 0 h 96840"/>
                  <a:gd name="textAreaBottom" fmla="*/ 97200 h 96840"/>
                </a:gdLst>
                <a:rect l="textAreaLeft" t="textAreaTop" r="textAreaRight" b="textAreaBottom"/>
                <a:pathLst>
                  <a:path w="44" h="44">
                    <a:moveTo>
                      <a:pt x="6" y="37"/>
                    </a:moveTo>
                    <a:cubicBezTo>
                      <a:pt x="2" y="33"/>
                      <a:pt x="0" y="28"/>
                      <a:pt x="0" y="22"/>
                    </a:cubicBezTo>
                    <a:cubicBezTo>
                      <a:pt x="0" y="16"/>
                      <a:pt x="2" y="11"/>
                      <a:pt x="6" y="6"/>
                    </a:cubicBez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ubicBezTo>
                      <a:pt x="42" y="11"/>
                      <a:pt x="44" y="16"/>
                      <a:pt x="44" y="22"/>
                    </a:cubicBez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9" name="Freeform: Shape 10"/>
              <p:cNvSpPr/>
              <p:nvPr/>
            </p:nvSpPr>
            <p:spPr>
              <a:xfrm>
                <a:off x="9256680" y="3467160"/>
                <a:ext cx="96840" cy="96840"/>
              </a:xfrm>
              <a:custGeom>
                <a:gdLst>
                  <a:gd name="textAreaLeft" fmla="*/ 0 w 96840"/>
                  <a:gd name="textAreaRight" fmla="*/ 97200 w 96840"/>
                  <a:gd name="textAreaTop" fmla="*/ 0 h 96840"/>
                  <a:gd name="textAreaBottom" fmla="*/ 97200 h 96840"/>
                </a:gdLst>
                <a:rect l="textAreaLeft" t="textAreaTop" r="textAreaRight" b="textAreaBottom"/>
                <a:pathLst>
                  <a:path w="44" h="44">
                    <a:moveTo>
                      <a:pt x="0" y="22"/>
                    </a:moveTo>
                    <a:cubicBezTo>
                      <a:pt x="0" y="16"/>
                      <a:pt x="2" y="11"/>
                      <a:pt x="6" y="6"/>
                    </a:cubicBez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ubicBezTo>
                      <a:pt x="42" y="11"/>
                      <a:pt x="44" y="16"/>
                      <a:pt x="44" y="22"/>
                    </a:cubicBez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ubicBezTo>
                      <a:pt x="2" y="33"/>
                      <a:pt x="0" y="28"/>
                      <a:pt x="0" y="22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0" name="Freeform: Shape 11"/>
              <p:cNvSpPr/>
              <p:nvPr/>
            </p:nvSpPr>
            <p:spPr>
              <a:xfrm>
                <a:off x="8847000" y="3467160"/>
                <a:ext cx="96840" cy="96840"/>
              </a:xfrm>
              <a:custGeom>
                <a:gdLst>
                  <a:gd name="textAreaLeft" fmla="*/ 0 w 96840"/>
                  <a:gd name="textAreaRight" fmla="*/ 97200 w 96840"/>
                  <a:gd name="textAreaTop" fmla="*/ 0 h 96840"/>
                  <a:gd name="textAreaBottom" fmla="*/ 97200 h 96840"/>
                </a:gdLst>
                <a:rect l="textAreaLeft" t="textAreaTop" r="textAreaRight" b="textAreaBottom"/>
                <a:pathLst>
                  <a:path w="44" h="44">
                    <a:moveTo>
                      <a:pt x="6" y="6"/>
                    </a:move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ubicBezTo>
                      <a:pt x="42" y="11"/>
                      <a:pt x="44" y="16"/>
                      <a:pt x="44" y="22"/>
                    </a:cubicBez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ubicBezTo>
                      <a:pt x="2" y="33"/>
                      <a:pt x="0" y="28"/>
                      <a:pt x="0" y="22"/>
                    </a:cubicBezTo>
                    <a:cubicBezTo>
                      <a:pt x="0" y="16"/>
                      <a:pt x="2" y="11"/>
                      <a:pt x="6" y="6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1" name="Freeform: Shape 12"/>
              <p:cNvSpPr/>
              <p:nvPr/>
            </p:nvSpPr>
            <p:spPr>
              <a:xfrm>
                <a:off x="7652880" y="3471480"/>
                <a:ext cx="96840" cy="96840"/>
              </a:xfrm>
              <a:custGeom>
                <a:gdLst>
                  <a:gd name="textAreaLeft" fmla="*/ 0 w 96840"/>
                  <a:gd name="textAreaRight" fmla="*/ 97200 w 96840"/>
                  <a:gd name="textAreaTop" fmla="*/ 0 h 96840"/>
                  <a:gd name="textAreaBottom" fmla="*/ 97200 h 96840"/>
                </a:gdLst>
                <a:rect l="textAreaLeft" t="textAreaTop" r="textAreaRight" b="textAreaBottom"/>
                <a:pathLst>
                  <a:path w="44" h="44">
                    <a:moveTo>
                      <a:pt x="38" y="6"/>
                    </a:moveTo>
                    <a:cubicBezTo>
                      <a:pt x="42" y="11"/>
                      <a:pt x="44" y="16"/>
                      <a:pt x="44" y="22"/>
                    </a:cubicBez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ubicBezTo>
                      <a:pt x="2" y="33"/>
                      <a:pt x="0" y="28"/>
                      <a:pt x="0" y="22"/>
                    </a:cubicBezTo>
                    <a:cubicBezTo>
                      <a:pt x="0" y="16"/>
                      <a:pt x="2" y="11"/>
                      <a:pt x="6" y="6"/>
                    </a:cubicBez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2" name="Freeform: Shape 13"/>
              <p:cNvSpPr/>
              <p:nvPr/>
            </p:nvSpPr>
            <p:spPr>
              <a:xfrm>
                <a:off x="7960680" y="3438360"/>
                <a:ext cx="96840" cy="96840"/>
              </a:xfrm>
              <a:custGeom>
                <a:gdLst>
                  <a:gd name="textAreaLeft" fmla="*/ 0 w 96840"/>
                  <a:gd name="textAreaRight" fmla="*/ 97200 w 96840"/>
                  <a:gd name="textAreaTop" fmla="*/ 0 h 96840"/>
                  <a:gd name="textAreaBottom" fmla="*/ 97200 h 96840"/>
                </a:gdLst>
                <a:rect l="textAreaLeft" t="textAreaTop" r="textAreaRight" b="textAreaBottom"/>
                <a:pathLst>
                  <a:path w="44" h="44">
                    <a:moveTo>
                      <a:pt x="6" y="37"/>
                    </a:moveTo>
                    <a:cubicBezTo>
                      <a:pt x="2" y="33"/>
                      <a:pt x="0" y="28"/>
                      <a:pt x="0" y="22"/>
                    </a:cubicBezTo>
                    <a:cubicBezTo>
                      <a:pt x="0" y="16"/>
                      <a:pt x="2" y="11"/>
                      <a:pt x="6" y="6"/>
                    </a:cubicBez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ubicBezTo>
                      <a:pt x="42" y="11"/>
                      <a:pt x="44" y="16"/>
                      <a:pt x="44" y="22"/>
                    </a:cubicBez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3" name="Freeform: Shape 14"/>
              <p:cNvSpPr/>
              <p:nvPr/>
            </p:nvSpPr>
            <p:spPr>
              <a:xfrm>
                <a:off x="8483760" y="3796920"/>
                <a:ext cx="159480" cy="159480"/>
              </a:xfrm>
              <a:custGeom>
                <a:gdLst>
                  <a:gd name="textAreaLeft" fmla="*/ 0 w 159480"/>
                  <a:gd name="textAreaRight" fmla="*/ 159840 w 159480"/>
                  <a:gd name="textAreaTop" fmla="*/ 0 h 159480"/>
                  <a:gd name="textAreaBottom" fmla="*/ 159840 h 159480"/>
                </a:gdLst>
                <a:rect l="textAreaLeft" t="textAreaTop" r="textAreaRight" b="textAreaBottom"/>
                <a:pathLst>
                  <a:path w="72" h="72">
                    <a:moveTo>
                      <a:pt x="0" y="36"/>
                    </a:moveTo>
                    <a:cubicBezTo>
                      <a:pt x="0" y="26"/>
                      <a:pt x="4" y="17"/>
                      <a:pt x="11" y="10"/>
                    </a:cubicBezTo>
                    <a:cubicBezTo>
                      <a:pt x="18" y="3"/>
                      <a:pt x="26" y="0"/>
                      <a:pt x="36" y="0"/>
                    </a:cubicBezTo>
                    <a:cubicBezTo>
                      <a:pt x="46" y="0"/>
                      <a:pt x="55" y="3"/>
                      <a:pt x="62" y="10"/>
                    </a:cubicBezTo>
                    <a:cubicBezTo>
                      <a:pt x="69" y="17"/>
                      <a:pt x="72" y="26"/>
                      <a:pt x="72" y="36"/>
                    </a:cubicBezTo>
                    <a:cubicBezTo>
                      <a:pt x="72" y="46"/>
                      <a:pt x="69" y="54"/>
                      <a:pt x="62" y="61"/>
                    </a:cubicBezTo>
                    <a:cubicBezTo>
                      <a:pt x="55" y="68"/>
                      <a:pt x="46" y="72"/>
                      <a:pt x="36" y="72"/>
                    </a:cubicBezTo>
                    <a:cubicBezTo>
                      <a:pt x="26" y="72"/>
                      <a:pt x="18" y="68"/>
                      <a:pt x="11" y="61"/>
                    </a:cubicBezTo>
                    <a:cubicBezTo>
                      <a:pt x="4" y="54"/>
                      <a:pt x="0" y="46"/>
                      <a:pt x="0" y="36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4" name="Freeform: Shape 15"/>
              <p:cNvSpPr/>
              <p:nvPr/>
            </p:nvSpPr>
            <p:spPr>
              <a:xfrm>
                <a:off x="8982000" y="3840840"/>
                <a:ext cx="96840" cy="98280"/>
              </a:xfrm>
              <a:custGeom>
                <a:gdLst>
                  <a:gd name="textAreaLeft" fmla="*/ 0 w 96840"/>
                  <a:gd name="textAreaRight" fmla="*/ 97200 w 96840"/>
                  <a:gd name="textAreaTop" fmla="*/ 0 h 98280"/>
                  <a:gd name="textAreaBottom" fmla="*/ 98640 h 98280"/>
                </a:gdLst>
                <a:rect l="textAreaLeft" t="textAreaTop" r="textAreaRight" b="textAreaBottom"/>
                <a:pathLst>
                  <a:path w="44" h="44">
                    <a:moveTo>
                      <a:pt x="38" y="6"/>
                    </a:moveTo>
                    <a:cubicBezTo>
                      <a:pt x="42" y="11"/>
                      <a:pt x="44" y="16"/>
                      <a:pt x="44" y="22"/>
                    </a:cubicBez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ubicBezTo>
                      <a:pt x="2" y="33"/>
                      <a:pt x="0" y="28"/>
                      <a:pt x="0" y="22"/>
                    </a:cubicBezTo>
                    <a:cubicBezTo>
                      <a:pt x="0" y="16"/>
                      <a:pt x="2" y="11"/>
                      <a:pt x="6" y="6"/>
                    </a:cubicBez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5" name="Freeform: Shape 16"/>
              <p:cNvSpPr/>
              <p:nvPr/>
            </p:nvSpPr>
            <p:spPr>
              <a:xfrm>
                <a:off x="9263880" y="3978720"/>
                <a:ext cx="69480" cy="70920"/>
              </a:xfrm>
              <a:custGeom>
                <a:gdLst>
                  <a:gd name="textAreaLeft" fmla="*/ 0 w 69480"/>
                  <a:gd name="textAreaRight" fmla="*/ 69840 w 69480"/>
                  <a:gd name="textAreaTop" fmla="*/ 0 h 70920"/>
                  <a:gd name="textAreaBottom" fmla="*/ 71280 h 70920"/>
                </a:gdLst>
                <a:rect l="textAreaLeft" t="textAreaTop" r="textAreaRight" b="textAreaBottom"/>
                <a:pathLst>
                  <a:path w="32" h="32">
                    <a:moveTo>
                      <a:pt x="5" y="27"/>
                    </a:moveTo>
                    <a:cubicBezTo>
                      <a:pt x="1" y="24"/>
                      <a:pt x="0" y="20"/>
                      <a:pt x="0" y="16"/>
                    </a:cubicBezTo>
                    <a:cubicBezTo>
                      <a:pt x="0" y="11"/>
                      <a:pt x="1" y="8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0" y="8"/>
                      <a:pt x="32" y="11"/>
                      <a:pt x="32" y="16"/>
                    </a:cubicBezTo>
                    <a:cubicBezTo>
                      <a:pt x="32" y="20"/>
                      <a:pt x="30" y="24"/>
                      <a:pt x="27" y="27"/>
                    </a:cubicBezTo>
                    <a:cubicBezTo>
                      <a:pt x="24" y="30"/>
                      <a:pt x="20" y="32"/>
                      <a:pt x="16" y="32"/>
                    </a:cubicBezTo>
                    <a:cubicBezTo>
                      <a:pt x="12" y="32"/>
                      <a:pt x="8" y="30"/>
                      <a:pt x="5" y="27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26280" rIns="90000" bIns="2628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6" name="Freeform: Shape 17"/>
              <p:cNvSpPr/>
              <p:nvPr/>
            </p:nvSpPr>
            <p:spPr>
              <a:xfrm>
                <a:off x="7433280" y="3814560"/>
                <a:ext cx="96840" cy="96840"/>
              </a:xfrm>
              <a:custGeom>
                <a:gdLst>
                  <a:gd name="textAreaLeft" fmla="*/ 0 w 96840"/>
                  <a:gd name="textAreaRight" fmla="*/ 97200 w 96840"/>
                  <a:gd name="textAreaTop" fmla="*/ 0 h 96840"/>
                  <a:gd name="textAreaBottom" fmla="*/ 97200 h 96840"/>
                </a:gdLst>
                <a:rect l="textAreaLeft" t="textAreaTop" r="textAreaRight" b="textAreaBottom"/>
                <a:pathLst>
                  <a:path w="44" h="44">
                    <a:moveTo>
                      <a:pt x="0" y="22"/>
                    </a:moveTo>
                    <a:cubicBezTo>
                      <a:pt x="0" y="16"/>
                      <a:pt x="2" y="11"/>
                      <a:pt x="6" y="6"/>
                    </a:cubicBez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ubicBezTo>
                      <a:pt x="42" y="11"/>
                      <a:pt x="44" y="16"/>
                      <a:pt x="44" y="22"/>
                    </a:cubicBez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ubicBezTo>
                      <a:pt x="2" y="33"/>
                      <a:pt x="0" y="28"/>
                      <a:pt x="0" y="22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7" name="Freeform: Shape 18"/>
              <p:cNvSpPr/>
              <p:nvPr/>
            </p:nvSpPr>
            <p:spPr>
              <a:xfrm>
                <a:off x="7725240" y="4157280"/>
                <a:ext cx="134640" cy="134640"/>
              </a:xfrm>
              <a:custGeom>
                <a:gdLst>
                  <a:gd name="textAreaLeft" fmla="*/ 0 w 134640"/>
                  <a:gd name="textAreaRight" fmla="*/ 135000 w 134640"/>
                  <a:gd name="textAreaTop" fmla="*/ 0 h 134640"/>
                  <a:gd name="textAreaBottom" fmla="*/ 135000 h 134640"/>
                </a:gdLst>
                <a:rect l="textAreaLeft" t="textAreaTop" r="textAreaRight" b="textAreaBottom"/>
                <a:pathLst>
                  <a:path w="61" h="61">
                    <a:moveTo>
                      <a:pt x="31" y="0"/>
                    </a:moveTo>
                    <a:cubicBezTo>
                      <a:pt x="39" y="0"/>
                      <a:pt x="46" y="3"/>
                      <a:pt x="52" y="9"/>
                    </a:cubicBezTo>
                    <a:cubicBezTo>
                      <a:pt x="58" y="15"/>
                      <a:pt x="61" y="22"/>
                      <a:pt x="61" y="30"/>
                    </a:cubicBezTo>
                    <a:cubicBezTo>
                      <a:pt x="61" y="39"/>
                      <a:pt x="58" y="46"/>
                      <a:pt x="52" y="52"/>
                    </a:cubicBezTo>
                    <a:cubicBezTo>
                      <a:pt x="46" y="58"/>
                      <a:pt x="39" y="61"/>
                      <a:pt x="31" y="61"/>
                    </a:cubicBezTo>
                    <a:cubicBezTo>
                      <a:pt x="22" y="61"/>
                      <a:pt x="15" y="58"/>
                      <a:pt x="9" y="52"/>
                    </a:cubicBezTo>
                    <a:cubicBezTo>
                      <a:pt x="3" y="46"/>
                      <a:pt x="0" y="39"/>
                      <a:pt x="0" y="30"/>
                    </a:cubicBezTo>
                    <a:cubicBezTo>
                      <a:pt x="0" y="22"/>
                      <a:pt x="3" y="15"/>
                      <a:pt x="9" y="9"/>
                    </a:cubicBezTo>
                    <a:cubicBezTo>
                      <a:pt x="15" y="3"/>
                      <a:pt x="22" y="0"/>
                      <a:pt x="3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8" name="Freeform: Shape 19"/>
              <p:cNvSpPr/>
              <p:nvPr/>
            </p:nvSpPr>
            <p:spPr>
              <a:xfrm>
                <a:off x="8145360" y="4157280"/>
                <a:ext cx="134640" cy="134640"/>
              </a:xfrm>
              <a:custGeom>
                <a:gdLst>
                  <a:gd name="textAreaLeft" fmla="*/ 0 w 134640"/>
                  <a:gd name="textAreaRight" fmla="*/ 135000 w 134640"/>
                  <a:gd name="textAreaTop" fmla="*/ 0 h 134640"/>
                  <a:gd name="textAreaBottom" fmla="*/ 135000 h 134640"/>
                </a:gdLst>
                <a:rect l="textAreaLeft" t="textAreaTop" r="textAreaRight" b="textAreaBottom"/>
                <a:pathLst>
                  <a:path w="61" h="61">
                    <a:moveTo>
                      <a:pt x="31" y="0"/>
                    </a:moveTo>
                    <a:cubicBezTo>
                      <a:pt x="39" y="0"/>
                      <a:pt x="46" y="3"/>
                      <a:pt x="52" y="9"/>
                    </a:cubicBezTo>
                    <a:cubicBezTo>
                      <a:pt x="58" y="15"/>
                      <a:pt x="61" y="22"/>
                      <a:pt x="61" y="30"/>
                    </a:cubicBezTo>
                    <a:cubicBezTo>
                      <a:pt x="61" y="39"/>
                      <a:pt x="58" y="46"/>
                      <a:pt x="52" y="52"/>
                    </a:cubicBezTo>
                    <a:cubicBezTo>
                      <a:pt x="46" y="58"/>
                      <a:pt x="39" y="61"/>
                      <a:pt x="31" y="61"/>
                    </a:cubicBezTo>
                    <a:cubicBezTo>
                      <a:pt x="22" y="61"/>
                      <a:pt x="15" y="58"/>
                      <a:pt x="9" y="52"/>
                    </a:cubicBezTo>
                    <a:cubicBezTo>
                      <a:pt x="3" y="46"/>
                      <a:pt x="0" y="39"/>
                      <a:pt x="0" y="30"/>
                    </a:cubicBezTo>
                    <a:cubicBezTo>
                      <a:pt x="0" y="22"/>
                      <a:pt x="3" y="15"/>
                      <a:pt x="9" y="9"/>
                    </a:cubicBezTo>
                    <a:cubicBezTo>
                      <a:pt x="15" y="3"/>
                      <a:pt x="22" y="0"/>
                      <a:pt x="3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9" name="Freeform: Shape 20"/>
              <p:cNvSpPr/>
              <p:nvPr/>
            </p:nvSpPr>
            <p:spPr>
              <a:xfrm>
                <a:off x="7973640" y="3746160"/>
                <a:ext cx="156600" cy="156600"/>
              </a:xfrm>
              <a:custGeom>
                <a:gdLst>
                  <a:gd name="textAreaLeft" fmla="*/ 0 w 156600"/>
                  <a:gd name="textAreaRight" fmla="*/ 156960 w 156600"/>
                  <a:gd name="textAreaTop" fmla="*/ 0 h 156600"/>
                  <a:gd name="textAreaBottom" fmla="*/ 156960 h 156600"/>
                </a:gdLst>
                <a:rect l="textAreaLeft" t="textAreaTop" r="textAreaRight" b="textAreaBottom"/>
                <a:pathLst>
                  <a:path w="71" h="71">
                    <a:moveTo>
                      <a:pt x="61" y="10"/>
                    </a:moveTo>
                    <a:cubicBezTo>
                      <a:pt x="68" y="17"/>
                      <a:pt x="71" y="26"/>
                      <a:pt x="71" y="35"/>
                    </a:cubicBezTo>
                    <a:cubicBezTo>
                      <a:pt x="71" y="45"/>
                      <a:pt x="68" y="54"/>
                      <a:pt x="61" y="60"/>
                    </a:cubicBezTo>
                    <a:cubicBezTo>
                      <a:pt x="54" y="68"/>
                      <a:pt x="45" y="71"/>
                      <a:pt x="36" y="71"/>
                    </a:cubicBezTo>
                    <a:cubicBezTo>
                      <a:pt x="26" y="71"/>
                      <a:pt x="17" y="68"/>
                      <a:pt x="10" y="60"/>
                    </a:cubicBezTo>
                    <a:cubicBezTo>
                      <a:pt x="3" y="54"/>
                      <a:pt x="0" y="45"/>
                      <a:pt x="0" y="35"/>
                    </a:cubicBezTo>
                    <a:cubicBezTo>
                      <a:pt x="0" y="26"/>
                      <a:pt x="3" y="17"/>
                      <a:pt x="10" y="10"/>
                    </a:cubicBezTo>
                    <a:cubicBezTo>
                      <a:pt x="17" y="3"/>
                      <a:pt x="26" y="0"/>
                      <a:pt x="36" y="0"/>
                    </a:cubicBezTo>
                    <a:cubicBezTo>
                      <a:pt x="45" y="0"/>
                      <a:pt x="54" y="3"/>
                      <a:pt x="61" y="10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0" name="Freeform: Shape 21"/>
              <p:cNvSpPr/>
              <p:nvPr/>
            </p:nvSpPr>
            <p:spPr>
              <a:xfrm>
                <a:off x="9185400" y="4536720"/>
                <a:ext cx="70920" cy="70920"/>
              </a:xfrm>
              <a:custGeom>
                <a:gdLst>
                  <a:gd name="textAreaLeft" fmla="*/ 0 w 70920"/>
                  <a:gd name="textAreaRight" fmla="*/ 71280 w 70920"/>
                  <a:gd name="textAreaTop" fmla="*/ 0 h 70920"/>
                  <a:gd name="textAreaBottom" fmla="*/ 71280 h 70920"/>
                </a:gdLst>
                <a:rect l="textAreaLeft" t="textAreaTop" r="textAreaRight" b="textAreaBottom"/>
                <a:pathLst>
                  <a:path w="32" h="32">
                    <a:moveTo>
                      <a:pt x="0" y="16"/>
                    </a:moveTo>
                    <a:cubicBezTo>
                      <a:pt x="0" y="11"/>
                      <a:pt x="2" y="8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0" y="8"/>
                      <a:pt x="32" y="11"/>
                      <a:pt x="32" y="16"/>
                    </a:cubicBezTo>
                    <a:cubicBezTo>
                      <a:pt x="32" y="20"/>
                      <a:pt x="30" y="24"/>
                      <a:pt x="27" y="27"/>
                    </a:cubicBezTo>
                    <a:cubicBezTo>
                      <a:pt x="24" y="30"/>
                      <a:pt x="20" y="32"/>
                      <a:pt x="16" y="32"/>
                    </a:cubicBezTo>
                    <a:cubicBezTo>
                      <a:pt x="12" y="32"/>
                      <a:pt x="8" y="30"/>
                      <a:pt x="5" y="27"/>
                    </a:cubicBezTo>
                    <a:cubicBezTo>
                      <a:pt x="2" y="24"/>
                      <a:pt x="0" y="20"/>
                      <a:pt x="0" y="1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26280" rIns="90000" bIns="2628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1" name="Freeform: Shape 22"/>
              <p:cNvSpPr/>
              <p:nvPr/>
            </p:nvSpPr>
            <p:spPr>
              <a:xfrm>
                <a:off x="8483760" y="4186440"/>
                <a:ext cx="70920" cy="70920"/>
              </a:xfrm>
              <a:custGeom>
                <a:gdLst>
                  <a:gd name="textAreaLeft" fmla="*/ 0 w 70920"/>
                  <a:gd name="textAreaRight" fmla="*/ 71280 w 70920"/>
                  <a:gd name="textAreaTop" fmla="*/ 0 h 70920"/>
                  <a:gd name="textAreaBottom" fmla="*/ 71280 h 70920"/>
                </a:gdLst>
                <a:rect l="textAreaLeft" t="textAreaTop" r="textAreaRight" b="textAreaBottom"/>
                <a:pathLst>
                  <a:path w="32" h="32">
                    <a:moveTo>
                      <a:pt x="5" y="4"/>
                    </a:move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0" y="8"/>
                      <a:pt x="32" y="11"/>
                      <a:pt x="32" y="16"/>
                    </a:cubicBezTo>
                    <a:cubicBezTo>
                      <a:pt x="32" y="20"/>
                      <a:pt x="30" y="24"/>
                      <a:pt x="27" y="27"/>
                    </a:cubicBezTo>
                    <a:cubicBezTo>
                      <a:pt x="24" y="30"/>
                      <a:pt x="20" y="32"/>
                      <a:pt x="16" y="32"/>
                    </a:cubicBezTo>
                    <a:cubicBezTo>
                      <a:pt x="12" y="32"/>
                      <a:pt x="8" y="30"/>
                      <a:pt x="5" y="27"/>
                    </a:cubicBezTo>
                    <a:cubicBezTo>
                      <a:pt x="2" y="24"/>
                      <a:pt x="0" y="20"/>
                      <a:pt x="0" y="16"/>
                    </a:cubicBezTo>
                    <a:cubicBezTo>
                      <a:pt x="0" y="11"/>
                      <a:pt x="2" y="8"/>
                      <a:pt x="5" y="4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26280" rIns="90000" bIns="2628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2" name="Freeform: Shape 23"/>
              <p:cNvSpPr/>
              <p:nvPr/>
            </p:nvSpPr>
            <p:spPr>
              <a:xfrm>
                <a:off x="8800560" y="4164480"/>
                <a:ext cx="114480" cy="114480"/>
              </a:xfrm>
              <a:custGeom>
                <a:gdLst>
                  <a:gd name="textAreaLeft" fmla="*/ 0 w 114480"/>
                  <a:gd name="textAreaRight" fmla="*/ 114840 w 114480"/>
                  <a:gd name="textAreaTop" fmla="*/ 0 h 114480"/>
                  <a:gd name="textAreaBottom" fmla="*/ 114840 h 114480"/>
                </a:gdLst>
                <a:rect l="textAreaLeft" t="textAreaTop" r="textAreaRight" b="textAreaBottom"/>
                <a:pathLst>
                  <a:path w="52" h="52">
                    <a:moveTo>
                      <a:pt x="44" y="7"/>
                    </a:moveTo>
                    <a:cubicBezTo>
                      <a:pt x="49" y="12"/>
                      <a:pt x="52" y="19"/>
                      <a:pt x="52" y="26"/>
                    </a:cubicBezTo>
                    <a:cubicBezTo>
                      <a:pt x="52" y="33"/>
                      <a:pt x="49" y="39"/>
                      <a:pt x="44" y="44"/>
                    </a:cubicBezTo>
                    <a:cubicBezTo>
                      <a:pt x="39" y="49"/>
                      <a:pt x="33" y="52"/>
                      <a:pt x="26" y="52"/>
                    </a:cubicBezTo>
                    <a:cubicBezTo>
                      <a:pt x="19" y="52"/>
                      <a:pt x="13" y="49"/>
                      <a:pt x="7" y="44"/>
                    </a:cubicBezTo>
                    <a:cubicBezTo>
                      <a:pt x="2" y="39"/>
                      <a:pt x="0" y="33"/>
                      <a:pt x="0" y="26"/>
                    </a:cubicBezTo>
                    <a:cubicBezTo>
                      <a:pt x="0" y="19"/>
                      <a:pt x="2" y="12"/>
                      <a:pt x="7" y="7"/>
                    </a:cubicBezTo>
                    <a:cubicBezTo>
                      <a:pt x="13" y="2"/>
                      <a:pt x="19" y="0"/>
                      <a:pt x="26" y="0"/>
                    </a:cubicBezTo>
                    <a:cubicBezTo>
                      <a:pt x="33" y="0"/>
                      <a:pt x="39" y="2"/>
                      <a:pt x="44" y="7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3" name="Freeform: Shape 24"/>
              <p:cNvSpPr/>
              <p:nvPr/>
            </p:nvSpPr>
            <p:spPr>
              <a:xfrm>
                <a:off x="8859960" y="4516200"/>
                <a:ext cx="114480" cy="115920"/>
              </a:xfrm>
              <a:custGeom>
                <a:gdLst>
                  <a:gd name="textAreaLeft" fmla="*/ 0 w 114480"/>
                  <a:gd name="textAreaRight" fmla="*/ 114840 w 114480"/>
                  <a:gd name="textAreaTop" fmla="*/ 0 h 115920"/>
                  <a:gd name="textAreaBottom" fmla="*/ 116280 h 115920"/>
                </a:gdLst>
                <a:rect l="textAreaLeft" t="textAreaTop" r="textAreaRight" b="textAreaBottom"/>
                <a:pathLst>
                  <a:path w="52" h="52">
                    <a:moveTo>
                      <a:pt x="44" y="44"/>
                    </a:moveTo>
                    <a:cubicBezTo>
                      <a:pt x="39" y="49"/>
                      <a:pt x="33" y="52"/>
                      <a:pt x="26" y="52"/>
                    </a:cubicBezTo>
                    <a:cubicBezTo>
                      <a:pt x="19" y="52"/>
                      <a:pt x="13" y="49"/>
                      <a:pt x="7" y="44"/>
                    </a:cubicBezTo>
                    <a:cubicBezTo>
                      <a:pt x="2" y="39"/>
                      <a:pt x="0" y="33"/>
                      <a:pt x="0" y="26"/>
                    </a:cubicBezTo>
                    <a:cubicBezTo>
                      <a:pt x="0" y="19"/>
                      <a:pt x="2" y="12"/>
                      <a:pt x="7" y="7"/>
                    </a:cubicBezTo>
                    <a:cubicBezTo>
                      <a:pt x="13" y="2"/>
                      <a:pt x="19" y="0"/>
                      <a:pt x="26" y="0"/>
                    </a:cubicBezTo>
                    <a:cubicBezTo>
                      <a:pt x="33" y="0"/>
                      <a:pt x="39" y="2"/>
                      <a:pt x="44" y="7"/>
                    </a:cubicBezTo>
                    <a:cubicBezTo>
                      <a:pt x="49" y="12"/>
                      <a:pt x="52" y="19"/>
                      <a:pt x="52" y="26"/>
                    </a:cubicBezTo>
                    <a:cubicBezTo>
                      <a:pt x="52" y="33"/>
                      <a:pt x="49" y="39"/>
                      <a:pt x="44" y="44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4" name="Freeform: Shape 25"/>
              <p:cNvSpPr/>
              <p:nvPr/>
            </p:nvSpPr>
            <p:spPr>
              <a:xfrm>
                <a:off x="8403840" y="4558320"/>
                <a:ext cx="141840" cy="141840"/>
              </a:xfrm>
              <a:custGeom>
                <a:gdLst>
                  <a:gd name="textAreaLeft" fmla="*/ 0 w 141840"/>
                  <a:gd name="textAreaRight" fmla="*/ 142200 w 141840"/>
                  <a:gd name="textAreaTop" fmla="*/ 0 h 141840"/>
                  <a:gd name="textAreaBottom" fmla="*/ 142200 h 141840"/>
                </a:gdLst>
                <a:rect l="textAreaLeft" t="textAreaTop" r="textAreaRight" b="textAreaBottom"/>
                <a:pathLst>
                  <a:path w="64" h="64">
                    <a:moveTo>
                      <a:pt x="32" y="64"/>
                    </a:moveTo>
                    <a:cubicBezTo>
                      <a:pt x="23" y="64"/>
                      <a:pt x="16" y="61"/>
                      <a:pt x="9" y="54"/>
                    </a:cubicBezTo>
                    <a:cubicBezTo>
                      <a:pt x="3" y="48"/>
                      <a:pt x="0" y="40"/>
                      <a:pt x="0" y="32"/>
                    </a:cubicBezTo>
                    <a:cubicBezTo>
                      <a:pt x="0" y="23"/>
                      <a:pt x="3" y="15"/>
                      <a:pt x="9" y="9"/>
                    </a:cubicBezTo>
                    <a:cubicBezTo>
                      <a:pt x="16" y="3"/>
                      <a:pt x="23" y="0"/>
                      <a:pt x="32" y="0"/>
                    </a:cubicBezTo>
                    <a:cubicBezTo>
                      <a:pt x="41" y="0"/>
                      <a:pt x="48" y="3"/>
                      <a:pt x="54" y="9"/>
                    </a:cubicBezTo>
                    <a:cubicBezTo>
                      <a:pt x="61" y="15"/>
                      <a:pt x="64" y="23"/>
                      <a:pt x="64" y="32"/>
                    </a:cubicBezTo>
                    <a:cubicBezTo>
                      <a:pt x="64" y="40"/>
                      <a:pt x="61" y="48"/>
                      <a:pt x="54" y="54"/>
                    </a:cubicBezTo>
                    <a:cubicBezTo>
                      <a:pt x="48" y="61"/>
                      <a:pt x="41" y="64"/>
                      <a:pt x="32" y="64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5" name="Freeform: Shape 26"/>
              <p:cNvSpPr/>
              <p:nvPr/>
            </p:nvSpPr>
            <p:spPr>
              <a:xfrm>
                <a:off x="9227520" y="4245840"/>
                <a:ext cx="110160" cy="111600"/>
              </a:xfrm>
              <a:custGeom>
                <a:gdLst>
                  <a:gd name="textAreaLeft" fmla="*/ 0 w 110160"/>
                  <a:gd name="textAreaRight" fmla="*/ 110520 w 110160"/>
                  <a:gd name="textAreaTop" fmla="*/ 0 h 111600"/>
                  <a:gd name="textAreaBottom" fmla="*/ 111960 h 111600"/>
                </a:gdLst>
                <a:rect l="textAreaLeft" t="textAreaTop" r="textAreaRight" b="textAreaBottom"/>
                <a:pathLst>
                  <a:path w="50" h="50">
                    <a:moveTo>
                      <a:pt x="42" y="7"/>
                    </a:moveTo>
                    <a:cubicBezTo>
                      <a:pt x="47" y="12"/>
                      <a:pt x="50" y="18"/>
                      <a:pt x="50" y="25"/>
                    </a:cubicBezTo>
                    <a:cubicBezTo>
                      <a:pt x="50" y="32"/>
                      <a:pt x="47" y="37"/>
                      <a:pt x="42" y="42"/>
                    </a:cubicBezTo>
                    <a:cubicBezTo>
                      <a:pt x="38" y="47"/>
                      <a:pt x="32" y="50"/>
                      <a:pt x="25" y="50"/>
                    </a:cubicBezTo>
                    <a:cubicBezTo>
                      <a:pt x="18" y="50"/>
                      <a:pt x="12" y="47"/>
                      <a:pt x="7" y="42"/>
                    </a:cubicBezTo>
                    <a:cubicBezTo>
                      <a:pt x="2" y="37"/>
                      <a:pt x="0" y="32"/>
                      <a:pt x="0" y="25"/>
                    </a:cubicBezTo>
                    <a:cubicBezTo>
                      <a:pt x="0" y="18"/>
                      <a:pt x="2" y="12"/>
                      <a:pt x="7" y="7"/>
                    </a:cubicBezTo>
                    <a:cubicBezTo>
                      <a:pt x="12" y="2"/>
                      <a:pt x="18" y="0"/>
                      <a:pt x="25" y="0"/>
                    </a:cubicBezTo>
                    <a:cubicBezTo>
                      <a:pt x="32" y="0"/>
                      <a:pt x="38" y="2"/>
                      <a:pt x="42" y="7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6" name="Freeform: Shape 27"/>
              <p:cNvSpPr/>
              <p:nvPr/>
            </p:nvSpPr>
            <p:spPr>
              <a:xfrm>
                <a:off x="8075520" y="4516200"/>
                <a:ext cx="104400" cy="104400"/>
              </a:xfrm>
              <a:custGeom>
                <a:gdLst>
                  <a:gd name="textAreaLeft" fmla="*/ 0 w 104400"/>
                  <a:gd name="textAreaRight" fmla="*/ 104760 w 104400"/>
                  <a:gd name="textAreaTop" fmla="*/ 0 h 104400"/>
                  <a:gd name="textAreaBottom" fmla="*/ 104760 h 104400"/>
                </a:gdLst>
                <a:rect l="textAreaLeft" t="textAreaTop" r="textAreaRight" b="textAreaBottom"/>
                <a:pathLst>
                  <a:path w="47" h="47">
                    <a:moveTo>
                      <a:pt x="40" y="6"/>
                    </a:moveTo>
                    <a:cubicBezTo>
                      <a:pt x="45" y="11"/>
                      <a:pt x="47" y="17"/>
                      <a:pt x="47" y="23"/>
                    </a:cubicBezTo>
                    <a:cubicBezTo>
                      <a:pt x="47" y="30"/>
                      <a:pt x="45" y="35"/>
                      <a:pt x="40" y="40"/>
                    </a:cubicBezTo>
                    <a:cubicBezTo>
                      <a:pt x="36" y="45"/>
                      <a:pt x="30" y="47"/>
                      <a:pt x="24" y="47"/>
                    </a:cubicBezTo>
                    <a:cubicBezTo>
                      <a:pt x="17" y="47"/>
                      <a:pt x="12" y="45"/>
                      <a:pt x="7" y="40"/>
                    </a:cubicBezTo>
                    <a:cubicBezTo>
                      <a:pt x="2" y="35"/>
                      <a:pt x="0" y="30"/>
                      <a:pt x="0" y="23"/>
                    </a:cubicBezTo>
                    <a:cubicBezTo>
                      <a:pt x="0" y="17"/>
                      <a:pt x="2" y="11"/>
                      <a:pt x="7" y="6"/>
                    </a:cubicBezTo>
                    <a:cubicBezTo>
                      <a:pt x="12" y="2"/>
                      <a:pt x="17" y="0"/>
                      <a:pt x="24" y="0"/>
                    </a:cubicBezTo>
                    <a:cubicBezTo>
                      <a:pt x="30" y="0"/>
                      <a:pt x="36" y="2"/>
                      <a:pt x="40" y="6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7" name="Freeform: Shape 28"/>
              <p:cNvSpPr/>
              <p:nvPr/>
            </p:nvSpPr>
            <p:spPr>
              <a:xfrm>
                <a:off x="8719200" y="4911480"/>
                <a:ext cx="102960" cy="102960"/>
              </a:xfrm>
              <a:custGeom>
                <a:gdLst>
                  <a:gd name="textAreaLeft" fmla="*/ 0 w 102960"/>
                  <a:gd name="textAreaRight" fmla="*/ 103320 w 102960"/>
                  <a:gd name="textAreaTop" fmla="*/ 0 h 102960"/>
                  <a:gd name="textAreaBottom" fmla="*/ 103320 h 102960"/>
                </a:gdLst>
                <a:rect l="textAreaLeft" t="textAreaTop" r="textAreaRight" b="textAreaBottom"/>
                <a:pathLst>
                  <a:path w="47" h="47">
                    <a:moveTo>
                      <a:pt x="47" y="23"/>
                    </a:moveTo>
                    <a:cubicBezTo>
                      <a:pt x="47" y="30"/>
                      <a:pt x="45" y="35"/>
                      <a:pt x="40" y="40"/>
                    </a:cubicBezTo>
                    <a:cubicBezTo>
                      <a:pt x="35" y="45"/>
                      <a:pt x="30" y="47"/>
                      <a:pt x="24" y="47"/>
                    </a:cubicBezTo>
                    <a:cubicBezTo>
                      <a:pt x="17" y="47"/>
                      <a:pt x="11" y="45"/>
                      <a:pt x="7" y="40"/>
                    </a:cubicBezTo>
                    <a:cubicBezTo>
                      <a:pt x="2" y="35"/>
                      <a:pt x="0" y="30"/>
                      <a:pt x="0" y="23"/>
                    </a:cubicBezTo>
                    <a:cubicBezTo>
                      <a:pt x="0" y="17"/>
                      <a:pt x="2" y="11"/>
                      <a:pt x="7" y="6"/>
                    </a:cubicBezTo>
                    <a:cubicBezTo>
                      <a:pt x="11" y="2"/>
                      <a:pt x="17" y="0"/>
                      <a:pt x="24" y="0"/>
                    </a:cubicBezTo>
                    <a:cubicBezTo>
                      <a:pt x="30" y="0"/>
                      <a:pt x="35" y="2"/>
                      <a:pt x="40" y="6"/>
                    </a:cubicBezTo>
                    <a:cubicBezTo>
                      <a:pt x="45" y="11"/>
                      <a:pt x="47" y="17"/>
                      <a:pt x="47" y="2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8" name="Freeform: Shape 29"/>
              <p:cNvSpPr/>
              <p:nvPr/>
            </p:nvSpPr>
            <p:spPr>
              <a:xfrm>
                <a:off x="7812360" y="4594680"/>
                <a:ext cx="89640" cy="89640"/>
              </a:xfrm>
              <a:custGeom>
                <a:gdLst>
                  <a:gd name="textAreaLeft" fmla="*/ 0 w 89640"/>
                  <a:gd name="textAreaRight" fmla="*/ 90000 w 89640"/>
                  <a:gd name="textAreaTop" fmla="*/ 0 h 89640"/>
                  <a:gd name="textAreaBottom" fmla="*/ 90000 h 89640"/>
                </a:gdLst>
                <a:rect l="textAreaLeft" t="textAreaTop" r="textAreaRight" b="textAreaBottom"/>
                <a:pathLst>
                  <a:path w="41" h="41">
                    <a:moveTo>
                      <a:pt x="41" y="20"/>
                    </a:moveTo>
                    <a:cubicBezTo>
                      <a:pt x="41" y="26"/>
                      <a:pt x="39" y="31"/>
                      <a:pt x="35" y="35"/>
                    </a:cubicBezTo>
                    <a:cubicBezTo>
                      <a:pt x="31" y="39"/>
                      <a:pt x="26" y="41"/>
                      <a:pt x="21" y="41"/>
                    </a:cubicBezTo>
                    <a:cubicBezTo>
                      <a:pt x="15" y="41"/>
                      <a:pt x="10" y="39"/>
                      <a:pt x="6" y="35"/>
                    </a:cubicBezTo>
                    <a:cubicBezTo>
                      <a:pt x="2" y="31"/>
                      <a:pt x="0" y="26"/>
                      <a:pt x="0" y="20"/>
                    </a:cubicBezTo>
                    <a:cubicBezTo>
                      <a:pt x="0" y="15"/>
                      <a:pt x="2" y="10"/>
                      <a:pt x="6" y="6"/>
                    </a:cubicBezTo>
                    <a:cubicBezTo>
                      <a:pt x="10" y="2"/>
                      <a:pt x="15" y="0"/>
                      <a:pt x="21" y="0"/>
                    </a:cubicBezTo>
                    <a:cubicBezTo>
                      <a:pt x="26" y="0"/>
                      <a:pt x="31" y="2"/>
                      <a:pt x="35" y="6"/>
                    </a:cubicBezTo>
                    <a:cubicBezTo>
                      <a:pt x="39" y="10"/>
                      <a:pt x="41" y="15"/>
                      <a:pt x="41" y="20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9" name="Freeform: Shape 30"/>
              <p:cNvSpPr/>
              <p:nvPr/>
            </p:nvSpPr>
            <p:spPr>
              <a:xfrm>
                <a:off x="8075520" y="4924440"/>
                <a:ext cx="91080" cy="89640"/>
              </a:xfrm>
              <a:custGeom>
                <a:gdLst>
                  <a:gd name="textAreaLeft" fmla="*/ 0 w 91080"/>
                  <a:gd name="textAreaRight" fmla="*/ 91440 w 91080"/>
                  <a:gd name="textAreaTop" fmla="*/ 0 h 89640"/>
                  <a:gd name="textAreaBottom" fmla="*/ 90000 h 89640"/>
                </a:gdLst>
                <a:rect l="textAreaLeft" t="textAreaTop" r="textAreaRight" b="textAreaBottom"/>
                <a:pathLst>
                  <a:path w="41" h="41">
                    <a:moveTo>
                      <a:pt x="35" y="6"/>
                    </a:moveTo>
                    <a:cubicBezTo>
                      <a:pt x="39" y="10"/>
                      <a:pt x="41" y="15"/>
                      <a:pt x="41" y="20"/>
                    </a:cubicBezTo>
                    <a:cubicBezTo>
                      <a:pt x="41" y="26"/>
                      <a:pt x="39" y="31"/>
                      <a:pt x="35" y="35"/>
                    </a:cubicBezTo>
                    <a:cubicBezTo>
                      <a:pt x="31" y="39"/>
                      <a:pt x="26" y="41"/>
                      <a:pt x="21" y="41"/>
                    </a:cubicBezTo>
                    <a:cubicBezTo>
                      <a:pt x="15" y="41"/>
                      <a:pt x="10" y="39"/>
                      <a:pt x="6" y="35"/>
                    </a:cubicBezTo>
                    <a:cubicBezTo>
                      <a:pt x="2" y="31"/>
                      <a:pt x="0" y="26"/>
                      <a:pt x="0" y="20"/>
                    </a:cubicBezTo>
                    <a:cubicBezTo>
                      <a:pt x="0" y="15"/>
                      <a:pt x="2" y="10"/>
                      <a:pt x="6" y="6"/>
                    </a:cubicBezTo>
                    <a:cubicBezTo>
                      <a:pt x="10" y="2"/>
                      <a:pt x="15" y="0"/>
                      <a:pt x="21" y="0"/>
                    </a:cubicBezTo>
                    <a:cubicBezTo>
                      <a:pt x="26" y="0"/>
                      <a:pt x="31" y="2"/>
                      <a:pt x="35" y="6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0" name="Freeform: Shape 31"/>
              <p:cNvSpPr/>
              <p:nvPr/>
            </p:nvSpPr>
            <p:spPr>
              <a:xfrm>
                <a:off x="8377560" y="4924440"/>
                <a:ext cx="89640" cy="89640"/>
              </a:xfrm>
              <a:custGeom>
                <a:gdLst>
                  <a:gd name="textAreaLeft" fmla="*/ 0 w 89640"/>
                  <a:gd name="textAreaRight" fmla="*/ 90000 w 89640"/>
                  <a:gd name="textAreaTop" fmla="*/ 0 h 89640"/>
                  <a:gd name="textAreaBottom" fmla="*/ 90000 h 89640"/>
                </a:gdLst>
                <a:rect l="textAreaLeft" t="textAreaTop" r="textAreaRight" b="textAreaBottom"/>
                <a:pathLst>
                  <a:path w="41" h="41">
                    <a:moveTo>
                      <a:pt x="0" y="20"/>
                    </a:moveTo>
                    <a:cubicBezTo>
                      <a:pt x="0" y="15"/>
                      <a:pt x="2" y="10"/>
                      <a:pt x="6" y="6"/>
                    </a:cubicBezTo>
                    <a:cubicBezTo>
                      <a:pt x="10" y="2"/>
                      <a:pt x="15" y="0"/>
                      <a:pt x="21" y="0"/>
                    </a:cubicBezTo>
                    <a:cubicBezTo>
                      <a:pt x="26" y="0"/>
                      <a:pt x="31" y="2"/>
                      <a:pt x="35" y="6"/>
                    </a:cubicBezTo>
                    <a:cubicBezTo>
                      <a:pt x="39" y="10"/>
                      <a:pt x="41" y="15"/>
                      <a:pt x="41" y="20"/>
                    </a:cubicBezTo>
                    <a:cubicBezTo>
                      <a:pt x="41" y="26"/>
                      <a:pt x="39" y="31"/>
                      <a:pt x="35" y="35"/>
                    </a:cubicBezTo>
                    <a:cubicBezTo>
                      <a:pt x="31" y="39"/>
                      <a:pt x="26" y="41"/>
                      <a:pt x="21" y="41"/>
                    </a:cubicBezTo>
                    <a:cubicBezTo>
                      <a:pt x="15" y="41"/>
                      <a:pt x="10" y="39"/>
                      <a:pt x="6" y="35"/>
                    </a:cubicBezTo>
                    <a:cubicBezTo>
                      <a:pt x="2" y="31"/>
                      <a:pt x="0" y="26"/>
                      <a:pt x="0" y="2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1" name="Freeform: Shape 32"/>
              <p:cNvSpPr/>
              <p:nvPr/>
            </p:nvSpPr>
            <p:spPr>
              <a:xfrm>
                <a:off x="9422280" y="3852360"/>
                <a:ext cx="96840" cy="96840"/>
              </a:xfrm>
              <a:custGeom>
                <a:gdLst>
                  <a:gd name="textAreaLeft" fmla="*/ 0 w 96840"/>
                  <a:gd name="textAreaRight" fmla="*/ 97200 w 96840"/>
                  <a:gd name="textAreaTop" fmla="*/ 0 h 96840"/>
                  <a:gd name="textAreaBottom" fmla="*/ 97200 h 96840"/>
                </a:gdLst>
                <a:rect l="textAreaLeft" t="textAreaTop" r="textAreaRight" b="textAreaBottom"/>
                <a:pathLst>
                  <a:path w="44" h="44">
                    <a:moveTo>
                      <a:pt x="6" y="37"/>
                    </a:moveTo>
                    <a:cubicBezTo>
                      <a:pt x="2" y="33"/>
                      <a:pt x="0" y="28"/>
                      <a:pt x="0" y="22"/>
                    </a:cubicBezTo>
                    <a:cubicBezTo>
                      <a:pt x="0" y="16"/>
                      <a:pt x="2" y="11"/>
                      <a:pt x="6" y="6"/>
                    </a:cubicBezTo>
                    <a:cubicBezTo>
                      <a:pt x="11" y="2"/>
                      <a:pt x="16" y="0"/>
                      <a:pt x="22" y="0"/>
                    </a:cubicBezTo>
                    <a:cubicBezTo>
                      <a:pt x="28" y="0"/>
                      <a:pt x="33" y="2"/>
                      <a:pt x="38" y="6"/>
                    </a:cubicBezTo>
                    <a:cubicBezTo>
                      <a:pt x="42" y="11"/>
                      <a:pt x="44" y="16"/>
                      <a:pt x="44" y="22"/>
                    </a:cubicBezTo>
                    <a:cubicBezTo>
                      <a:pt x="44" y="28"/>
                      <a:pt x="42" y="33"/>
                      <a:pt x="38" y="37"/>
                    </a:cubicBezTo>
                    <a:cubicBezTo>
                      <a:pt x="33" y="42"/>
                      <a:pt x="28" y="44"/>
                      <a:pt x="22" y="44"/>
                    </a:cubicBezTo>
                    <a:cubicBezTo>
                      <a:pt x="16" y="44"/>
                      <a:pt x="11" y="42"/>
                      <a:pt x="6" y="37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2" name="Freeform: Shape 33"/>
              <p:cNvSpPr/>
              <p:nvPr/>
            </p:nvSpPr>
            <p:spPr>
              <a:xfrm>
                <a:off x="9201240" y="3099600"/>
                <a:ext cx="131760" cy="131760"/>
              </a:xfrm>
              <a:custGeom>
                <a:gdLst>
                  <a:gd name="textAreaLeft" fmla="*/ 0 w 131760"/>
                  <a:gd name="textAreaRight" fmla="*/ 132120 w 131760"/>
                  <a:gd name="textAreaTop" fmla="*/ 0 h 131760"/>
                  <a:gd name="textAreaBottom" fmla="*/ 132120 h 131760"/>
                </a:gdLst>
                <a:rect l="textAreaLeft" t="textAreaTop" r="textAreaRight" b="textAreaBottom"/>
                <a:pathLst>
                  <a:path w="60" h="60">
                    <a:moveTo>
                      <a:pt x="9" y="51"/>
                    </a:moveTo>
                    <a:cubicBezTo>
                      <a:pt x="3" y="45"/>
                      <a:pt x="0" y="38"/>
                      <a:pt x="0" y="30"/>
                    </a:cubicBezTo>
                    <a:cubicBezTo>
                      <a:pt x="0" y="22"/>
                      <a:pt x="3" y="14"/>
                      <a:pt x="9" y="8"/>
                    </a:cubicBezTo>
                    <a:cubicBezTo>
                      <a:pt x="15" y="3"/>
                      <a:pt x="22" y="0"/>
                      <a:pt x="30" y="0"/>
                    </a:cubicBezTo>
                    <a:cubicBezTo>
                      <a:pt x="38" y="0"/>
                      <a:pt x="45" y="3"/>
                      <a:pt x="51" y="8"/>
                    </a:cubicBezTo>
                    <a:cubicBezTo>
                      <a:pt x="57" y="14"/>
                      <a:pt x="60" y="22"/>
                      <a:pt x="60" y="30"/>
                    </a:cubicBezTo>
                    <a:cubicBezTo>
                      <a:pt x="60" y="38"/>
                      <a:pt x="57" y="45"/>
                      <a:pt x="51" y="51"/>
                    </a:cubicBezTo>
                    <a:cubicBezTo>
                      <a:pt x="45" y="57"/>
                      <a:pt x="38" y="60"/>
                      <a:pt x="30" y="60"/>
                    </a:cubicBezTo>
                    <a:cubicBezTo>
                      <a:pt x="22" y="60"/>
                      <a:pt x="15" y="57"/>
                      <a:pt x="9" y="51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3" name="Freeform: Shape 34"/>
              <p:cNvSpPr/>
              <p:nvPr/>
            </p:nvSpPr>
            <p:spPr>
              <a:xfrm>
                <a:off x="8470800" y="2928240"/>
                <a:ext cx="185760" cy="185760"/>
              </a:xfrm>
              <a:custGeom>
                <a:gdLst>
                  <a:gd name="textAreaLeft" fmla="*/ 0 w 185760"/>
                  <a:gd name="textAreaRight" fmla="*/ 186120 w 185760"/>
                  <a:gd name="textAreaTop" fmla="*/ 0 h 185760"/>
                  <a:gd name="textAreaBottom" fmla="*/ 186120 h 185760"/>
                </a:gdLst>
                <a:rect l="textAreaLeft" t="textAreaTop" r="textAreaRight" b="textAreaBottom"/>
                <a:pathLst>
                  <a:path w="84" h="84">
                    <a:moveTo>
                      <a:pt x="72" y="12"/>
                    </a:moveTo>
                    <a:cubicBezTo>
                      <a:pt x="80" y="20"/>
                      <a:pt x="84" y="30"/>
                      <a:pt x="84" y="42"/>
                    </a:cubicBezTo>
                    <a:cubicBezTo>
                      <a:pt x="84" y="53"/>
                      <a:pt x="80" y="63"/>
                      <a:pt x="72" y="71"/>
                    </a:cubicBezTo>
                    <a:cubicBezTo>
                      <a:pt x="64" y="80"/>
                      <a:pt x="54" y="84"/>
                      <a:pt x="42" y="84"/>
                    </a:cubicBezTo>
                    <a:cubicBezTo>
                      <a:pt x="31" y="84"/>
                      <a:pt x="21" y="80"/>
                      <a:pt x="12" y="71"/>
                    </a:cubicBezTo>
                    <a:cubicBezTo>
                      <a:pt x="4" y="63"/>
                      <a:pt x="0" y="53"/>
                      <a:pt x="0" y="42"/>
                    </a:cubicBezTo>
                    <a:cubicBezTo>
                      <a:pt x="0" y="30"/>
                      <a:pt x="4" y="20"/>
                      <a:pt x="12" y="12"/>
                    </a:cubicBezTo>
                    <a:cubicBezTo>
                      <a:pt x="21" y="4"/>
                      <a:pt x="31" y="0"/>
                      <a:pt x="42" y="0"/>
                    </a:cubicBezTo>
                    <a:cubicBezTo>
                      <a:pt x="54" y="0"/>
                      <a:pt x="64" y="4"/>
                      <a:pt x="72" y="1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4" name="Freeform: Shape 35"/>
              <p:cNvSpPr/>
              <p:nvPr/>
            </p:nvSpPr>
            <p:spPr>
              <a:xfrm>
                <a:off x="7841520" y="3067920"/>
                <a:ext cx="185760" cy="185760"/>
              </a:xfrm>
              <a:custGeom>
                <a:gdLst>
                  <a:gd name="textAreaLeft" fmla="*/ 0 w 185760"/>
                  <a:gd name="textAreaRight" fmla="*/ 186120 w 185760"/>
                  <a:gd name="textAreaTop" fmla="*/ 0 h 185760"/>
                  <a:gd name="textAreaBottom" fmla="*/ 186120 h 185760"/>
                </a:gdLst>
                <a:rect l="textAreaLeft" t="textAreaTop" r="textAreaRight" b="textAreaBottom"/>
                <a:pathLst>
                  <a:path w="84" h="84">
                    <a:moveTo>
                      <a:pt x="84" y="42"/>
                    </a:moveTo>
                    <a:cubicBezTo>
                      <a:pt x="84" y="53"/>
                      <a:pt x="80" y="63"/>
                      <a:pt x="72" y="71"/>
                    </a:cubicBezTo>
                    <a:cubicBezTo>
                      <a:pt x="64" y="80"/>
                      <a:pt x="54" y="84"/>
                      <a:pt x="42" y="84"/>
                    </a:cubicBezTo>
                    <a:cubicBezTo>
                      <a:pt x="31" y="84"/>
                      <a:pt x="21" y="80"/>
                      <a:pt x="12" y="71"/>
                    </a:cubicBezTo>
                    <a:cubicBezTo>
                      <a:pt x="4" y="63"/>
                      <a:pt x="0" y="53"/>
                      <a:pt x="0" y="42"/>
                    </a:cubicBezTo>
                    <a:cubicBezTo>
                      <a:pt x="0" y="30"/>
                      <a:pt x="4" y="20"/>
                      <a:pt x="12" y="12"/>
                    </a:cubicBezTo>
                    <a:cubicBezTo>
                      <a:pt x="21" y="4"/>
                      <a:pt x="31" y="0"/>
                      <a:pt x="42" y="0"/>
                    </a:cubicBezTo>
                    <a:cubicBezTo>
                      <a:pt x="54" y="0"/>
                      <a:pt x="64" y="4"/>
                      <a:pt x="72" y="12"/>
                    </a:cubicBezTo>
                    <a:cubicBezTo>
                      <a:pt x="80" y="20"/>
                      <a:pt x="84" y="30"/>
                      <a:pt x="84" y="42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5" name="Freeform: Shape 36"/>
              <p:cNvSpPr/>
              <p:nvPr/>
            </p:nvSpPr>
            <p:spPr>
              <a:xfrm>
                <a:off x="7324200" y="3192840"/>
                <a:ext cx="134640" cy="134640"/>
              </a:xfrm>
              <a:custGeom>
                <a:gdLst>
                  <a:gd name="textAreaLeft" fmla="*/ 0 w 134640"/>
                  <a:gd name="textAreaRight" fmla="*/ 135000 w 134640"/>
                  <a:gd name="textAreaTop" fmla="*/ 0 h 134640"/>
                  <a:gd name="textAreaBottom" fmla="*/ 135000 h 134640"/>
                </a:gdLst>
                <a:rect l="textAreaLeft" t="textAreaTop" r="textAreaRight" b="textAreaBottom"/>
                <a:pathLst>
                  <a:path w="61" h="61">
                    <a:moveTo>
                      <a:pt x="9" y="52"/>
                    </a:moveTo>
                    <a:cubicBezTo>
                      <a:pt x="3" y="46"/>
                      <a:pt x="0" y="39"/>
                      <a:pt x="0" y="30"/>
                    </a:cubicBezTo>
                    <a:cubicBezTo>
                      <a:pt x="0" y="22"/>
                      <a:pt x="3" y="15"/>
                      <a:pt x="9" y="8"/>
                    </a:cubicBezTo>
                    <a:cubicBezTo>
                      <a:pt x="15" y="3"/>
                      <a:pt x="22" y="0"/>
                      <a:pt x="31" y="0"/>
                    </a:cubicBezTo>
                    <a:cubicBezTo>
                      <a:pt x="39" y="0"/>
                      <a:pt x="46" y="3"/>
                      <a:pt x="52" y="8"/>
                    </a:cubicBezTo>
                    <a:cubicBezTo>
                      <a:pt x="58" y="15"/>
                      <a:pt x="61" y="22"/>
                      <a:pt x="61" y="30"/>
                    </a:cubicBezTo>
                    <a:cubicBezTo>
                      <a:pt x="61" y="39"/>
                      <a:pt x="58" y="46"/>
                      <a:pt x="52" y="52"/>
                    </a:cubicBezTo>
                    <a:cubicBezTo>
                      <a:pt x="46" y="58"/>
                      <a:pt x="39" y="61"/>
                      <a:pt x="31" y="61"/>
                    </a:cubicBezTo>
                    <a:cubicBezTo>
                      <a:pt x="22" y="61"/>
                      <a:pt x="15" y="58"/>
                      <a:pt x="9" y="52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6" name="Freeform: Shape 37"/>
              <p:cNvSpPr/>
              <p:nvPr/>
            </p:nvSpPr>
            <p:spPr>
              <a:xfrm>
                <a:off x="8308080" y="3333600"/>
                <a:ext cx="187200" cy="185760"/>
              </a:xfrm>
              <a:custGeom>
                <a:gdLst>
                  <a:gd name="textAreaLeft" fmla="*/ 0 w 187200"/>
                  <a:gd name="textAreaRight" fmla="*/ 187560 w 187200"/>
                  <a:gd name="textAreaTop" fmla="*/ 0 h 185760"/>
                  <a:gd name="textAreaBottom" fmla="*/ 186120 h 185760"/>
                </a:gdLst>
                <a:rect l="textAreaLeft" t="textAreaTop" r="textAreaRight" b="textAreaBottom"/>
                <a:pathLst>
                  <a:path w="84" h="84">
                    <a:moveTo>
                      <a:pt x="12" y="71"/>
                    </a:moveTo>
                    <a:cubicBezTo>
                      <a:pt x="4" y="63"/>
                      <a:pt x="0" y="53"/>
                      <a:pt x="0" y="42"/>
                    </a:cubicBezTo>
                    <a:cubicBezTo>
                      <a:pt x="0" y="30"/>
                      <a:pt x="4" y="20"/>
                      <a:pt x="12" y="12"/>
                    </a:cubicBezTo>
                    <a:cubicBezTo>
                      <a:pt x="21" y="4"/>
                      <a:pt x="31" y="0"/>
                      <a:pt x="42" y="0"/>
                    </a:cubicBezTo>
                    <a:cubicBezTo>
                      <a:pt x="54" y="0"/>
                      <a:pt x="64" y="4"/>
                      <a:pt x="72" y="12"/>
                    </a:cubicBezTo>
                    <a:cubicBezTo>
                      <a:pt x="80" y="20"/>
                      <a:pt x="84" y="30"/>
                      <a:pt x="84" y="42"/>
                    </a:cubicBezTo>
                    <a:cubicBezTo>
                      <a:pt x="84" y="53"/>
                      <a:pt x="80" y="63"/>
                      <a:pt x="72" y="71"/>
                    </a:cubicBezTo>
                    <a:cubicBezTo>
                      <a:pt x="64" y="80"/>
                      <a:pt x="54" y="84"/>
                      <a:pt x="42" y="84"/>
                    </a:cubicBezTo>
                    <a:cubicBezTo>
                      <a:pt x="31" y="84"/>
                      <a:pt x="21" y="80"/>
                      <a:pt x="12" y="71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7" name="Freeform: Shape 38"/>
              <p:cNvSpPr/>
              <p:nvPr/>
            </p:nvSpPr>
            <p:spPr>
              <a:xfrm>
                <a:off x="7790760" y="4917240"/>
                <a:ext cx="102960" cy="104400"/>
              </a:xfrm>
              <a:custGeom>
                <a:gdLst>
                  <a:gd name="textAreaLeft" fmla="*/ 0 w 102960"/>
                  <a:gd name="textAreaRight" fmla="*/ 103320 w 102960"/>
                  <a:gd name="textAreaTop" fmla="*/ 0 h 104400"/>
                  <a:gd name="textAreaBottom" fmla="*/ 104760 h 104400"/>
                </a:gdLst>
                <a:rect l="textAreaLeft" t="textAreaTop" r="textAreaRight" b="textAreaBottom"/>
                <a:pathLst>
                  <a:path w="47" h="47">
                    <a:moveTo>
                      <a:pt x="47" y="23"/>
                    </a:moveTo>
                    <a:cubicBezTo>
                      <a:pt x="47" y="30"/>
                      <a:pt x="45" y="35"/>
                      <a:pt x="40" y="40"/>
                    </a:cubicBezTo>
                    <a:cubicBezTo>
                      <a:pt x="35" y="45"/>
                      <a:pt x="30" y="47"/>
                      <a:pt x="24" y="47"/>
                    </a:cubicBezTo>
                    <a:cubicBezTo>
                      <a:pt x="17" y="47"/>
                      <a:pt x="11" y="45"/>
                      <a:pt x="7" y="40"/>
                    </a:cubicBezTo>
                    <a:cubicBezTo>
                      <a:pt x="2" y="35"/>
                      <a:pt x="0" y="30"/>
                      <a:pt x="0" y="23"/>
                    </a:cubicBezTo>
                    <a:cubicBezTo>
                      <a:pt x="0" y="17"/>
                      <a:pt x="2" y="11"/>
                      <a:pt x="7" y="6"/>
                    </a:cubicBezTo>
                    <a:cubicBezTo>
                      <a:pt x="11" y="2"/>
                      <a:pt x="17" y="0"/>
                      <a:pt x="24" y="0"/>
                    </a:cubicBezTo>
                    <a:cubicBezTo>
                      <a:pt x="30" y="0"/>
                      <a:pt x="35" y="2"/>
                      <a:pt x="40" y="6"/>
                    </a:cubicBezTo>
                    <a:cubicBezTo>
                      <a:pt x="45" y="11"/>
                      <a:pt x="47" y="17"/>
                      <a:pt x="47" y="23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48" name="Arc 78"/>
            <p:cNvSpPr/>
            <p:nvPr/>
          </p:nvSpPr>
          <p:spPr>
            <a:xfrm>
              <a:off x="6599160" y="1896480"/>
              <a:ext cx="3830040" cy="3830040"/>
            </a:xfrm>
            <a:prstGeom prst="arc">
              <a:avLst>
                <a:gd name="adj1" fmla="val 16200000"/>
                <a:gd name="adj2" fmla="val 5686778"/>
              </a:avLst>
            </a:prstGeom>
            <a:noFill/>
            <a:ln w="19050">
              <a:solidFill>
                <a:srgbClr val="FFFFFF">
                  <a:lumMod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49" name="Oval 79"/>
            <p:cNvSpPr/>
            <p:nvPr/>
          </p:nvSpPr>
          <p:spPr>
            <a:xfrm>
              <a:off x="8277840" y="1663560"/>
              <a:ext cx="410760" cy="41076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Oval 80"/>
            <p:cNvSpPr/>
            <p:nvPr/>
          </p:nvSpPr>
          <p:spPr>
            <a:xfrm>
              <a:off x="9535680" y="2144880"/>
              <a:ext cx="410760" cy="4107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Oval 81"/>
            <p:cNvSpPr/>
            <p:nvPr/>
          </p:nvSpPr>
          <p:spPr>
            <a:xfrm>
              <a:off x="10144080" y="3063240"/>
              <a:ext cx="410760" cy="41076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2" name="Oval 82"/>
            <p:cNvSpPr/>
            <p:nvPr/>
          </p:nvSpPr>
          <p:spPr>
            <a:xfrm>
              <a:off x="10159560" y="4125960"/>
              <a:ext cx="410760" cy="41076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Oval 83"/>
            <p:cNvSpPr/>
            <p:nvPr/>
          </p:nvSpPr>
          <p:spPr>
            <a:xfrm>
              <a:off x="9418680" y="5127480"/>
              <a:ext cx="410760" cy="410760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Oval 84"/>
            <p:cNvSpPr/>
            <p:nvPr/>
          </p:nvSpPr>
          <p:spPr>
            <a:xfrm>
              <a:off x="8277840" y="5521320"/>
              <a:ext cx="410760" cy="41076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4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9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4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0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1" dur="1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https://d.book118.com/065320024112011124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5">
      <vt:lpstr>Arial</vt:lpstr>
      <vt:lpstr>Calibri</vt:lpstr>
      <vt:lpstr>微软雅黑</vt:lpstr>
      <vt:lpstr>Times New Roman</vt:lpstr>
      <vt:lpstr>Wingdings</vt:lpstr>
      <vt:lpstr>Symbol</vt:lpstr>
      <vt:lpstr>Impact</vt:lpstr>
      <vt:lpstr>DejaVu Sans</vt:lpstr>
      <vt:lpstr>Office Theme</vt:lpstr>
      <vt:lpstr>热水袋安全知识</vt:lpstr>
      <vt:lpstr>目录</vt:lpstr>
      <vt:lpstr>第一章 热水袋的作用和种类</vt:lpstr>
      <vt:lpstr>了解热水袋</vt:lpstr>
      <vt:lpstr>热水袋的种类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2024-09-28T12:57:42.787</cp:lastPrinted>
  <dcterms:created xsi:type="dcterms:W3CDTF">2024-09-28T04:57:42Z</dcterms:created>
  <dcterms:modified xsi:type="dcterms:W3CDTF">2024-09-28T04:57:45Z</dcterms:modified>
</cp:coreProperties>
</file>