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2A3FB-6551-49A7-83AA-68F79CB84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69B11-6DBE-400B-AA7A-F8E5EFD82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25DE3-B59A-4E06-8589-16B7DFFF8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59671E-CCE3-4319-ADCD-699AE9CE7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AEB91F-804B-4D62-AA9C-8E4DEFB1E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CB9326-D6F6-4A52-B9F9-8FFF8E043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3F4933-6F2C-461D-858F-AF00E7721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565ECB-30E6-44D7-9B45-D6EB9D9E7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1E85E0-65BA-4D5D-8B6E-EFF39D125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EA6D36-0243-49A1-97C5-19AE1B397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52C16-0FD9-47EF-8FCA-AB40F4659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32033404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人力资源规划工程师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2024-01-11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人力资源规划概述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人力资源需求预测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人力资源供给分析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人力资源规划实施与监控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人力资源规划的挑战与解决方案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人力资源规划案例研究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人力资源规划概述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人力资源规划的定义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人力资源规划是指企业根据自身发展战略和目标，对未来一定时期内人力资源的需求和供给进行预测，并制定相应的措施来满足这种需求的过程。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人力资源规划工程师则是专门从事这一工作的专业人员，他们需要具备人力资源管理、组织行为学、统计学等相关领域的知识和技能。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确保企业有足够的人力资源来支持其业务发展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通过人力资源规划，企业可以提前预测和解决人力资源需求和供给的矛盾，确保业务发展得到有效的人力资源支持。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提高企业人力资源管理效率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通过人力资源规划，企业可以制定更加科学、合理的人力资源管理政策，提高人力资源管理效率，降低管理成本。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促进员工个人发展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人力资源规划可以帮助员工了解自己的职业发展方向和机会，促进员工的个人发展，提高员工的满意度和忠诚度。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人力资源规划的重要性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分析企业战略和目标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人力资源规划工程师需要了解企业的战略和目标，分析企业未来的发展方向和趋势。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根据企业战略和目标，预测未来一定时期内企业人力资源的需求，包括各个职位的招聘需求、人员晋升和调动等。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分析现有的人力资源状况，包括员工的数量、质量、结构和潜力等方面，评估未来的人力资源供给情况。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根据人力资源需求和供给的分析结果，制定相应的措施来满足需求，包括招聘、培训、绩效管理、薪酬福利等方面的政策和计划。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对人力资源规划的实施情况进行监控和评估，及时调整和完善相关政策和计划，以确保人力资源规划的有效性和适应性。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预测人力资源需求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制定措施满足需求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监控与评估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分析人力资源供给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人力资源规划的流程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人力资源需求预测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根据历史数据和趋势，预测未来人力资源需求。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趋势分析法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比例分析法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德尔菲法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回归分析法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通过分析企业业务增长与人力资源需求之间的关系，预测未来人力资源需求。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邀请专家对未来人力资源需求进行预测，并经过多轮反馈和修正，得出较为准确的结果。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利用统计学原理，通过分析影响人力资源需求的多种因素，预测未来人力资源需求。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需求预测的方法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221195" y="2558712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制定预测方案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221195" y="2928447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根据分析结果，制定人力资源需求预测方案。</a:t>
            </a:r>
          </a:p>
        </p:txBody>
      </p:sp>
      <p:cxnSp>
        <p:nvCxnSpPr>
          <p:cNvPr id="11" name="Connector 11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829278" y="3169358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9278" y="3539093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收集企业战略规划、业务发展计划、市场趋势等相关信息。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993796" y="2858559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分析信息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2993796" y="3228294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对收集到的信息进行分析，确定影响人力资源需求的因素。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443964" y="1853208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实施预测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43964" y="2222943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按照预测方案进行人力资源需求预测。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2443" y="988925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评估预测结果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712443" y="1358659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对预测结果进行评估，确保其准确性和可行性。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需求预测的步骤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759" r="1775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确保收集到的数据准确无误，避免因数据错误导致预测结果偏差。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数据准确性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在预测过程中，应充分考虑市场、技术等不确定性因素对人力资源需求的影响。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考虑不确定性因素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根据实际情况对预测结果进行适时调整，以确保其与实际需求相符合。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灵活性调整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在需求预测过程中，应加强与其他部门的沟通与合作，确保预测结果的合理性和可行性。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跨部门合作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需求预测的注意事项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人力资源供给分析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评估现有员工的技能、经验和潜力，确定他们是否满足未来的人力资源需求。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员工技能与经验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330" r="1333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员工绩效与留任率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员工晋升与发展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分析员工的绩效表现和留任率，了解员工的工作满意度和忠诚度。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关注员工的职业发展路径和晋升机会，确保公司能够提供足够的晋升空间和职业发展机会。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内部供给分析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人才市场动态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关注人才市场的动态变化，了解市场对各类人才的需求和供给情况。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行业趋势与竞争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了解行业的发展趋势和竞争态势，评估外部人力资源市场的供应情况。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招聘渠道与成本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分析各种招聘渠道的优缺点，评估招聘成本和效率，选择合适的招聘渠道。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外部供给分析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需求预测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根据公司的战略目标、业务发展计划和市场趋势，预测未来的人力资源需求。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供给匹配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根据内部和外部供给分析的结果，制定人力资源供给计划，确保供给与需求的匹配。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调整与优化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根据供给与需求的平衡情况，及时调整人力资源策略和计划，优化人力资源配置。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供给与需求的平衡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https://d.book118.com/065320334040011104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2024-09-13T20:48:46.181</cp:lastPrinted>
  <dcterms:created xsi:type="dcterms:W3CDTF">2024-09-13T12:48:46Z</dcterms:created>
  <dcterms:modified xsi:type="dcterms:W3CDTF">2024-09-13T12:48:48Z</dcterms:modified>
</cp:coreProperties>
</file>