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A956A-02CD-4670-BA36-446573D76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2478F-D34F-4582-8121-99246D8AC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7BD25-242D-4F44-88E7-B7CC6A27B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DBBAF-02F2-4A1F-BE2B-E138C2D39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F85EF8-8055-49FA-91FD-C756E933F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7CF249-B6CE-4844-B8D9-D663B6EA3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624F26-DC08-4D62-86D1-6BE7BB45C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32B84-3413-43AE-AA0A-75F730F47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84FB5-FEC9-485C-BBE9-8663BA46B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3BB21-6D4B-4718-A91C-1963D99E2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539AA-7CA5-446F-920E-21E4A2B9C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3230203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电工学电子技术第20章课件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第20章概述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基本电子电路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实验与实训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第20章概述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本章主要介绍电工学电子技术中的第20章内容，重点讲解了电子技术在实际应用中的重要性和应用范围。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通过本章的学习，学生将掌握电子技术在各个领域中的应用，包括通信、计算机、自动化控制等方面。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本章还介绍了电子技术的发展趋势和未来发展方向，为学生提供了一个全面的电子技术知识体系。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章节简介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掌握电子技术在各个领域中的应用和重要性。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了解电子技术的发展趋势和未来发展方向。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能够运用所学知识解决实际应用中的问题，提高实践能力和创新能力。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章节结构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本章共分为五个部分，分别是电子技术的应用、电子技术的发展趋势、电子技术的未来发展方向、实际应用案例分析和实验操作。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每一部分都有具体的学习目标和内容，帮助学生系统地掌握本章的知识点。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电子元件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能将电能或其他形式的能量转化为另一种形式能量的元件，例如晶体管和集成电路。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被动元件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不能将电能或其他形式的能量转化为另一种形式能量的元件，例如电阻器、电容器和电感器。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主动元件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电子元件分类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利用半导体材料制成的单向导电元件，主要用于整流、检波等电路。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二极管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利用半导体材料制成的多极元件，具有放大、开关等作用，广泛应用于信号放大、控制电路等。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三极管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半导体元件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阻值固定的电阻器，是电子电路中最常用的元件之一，用于分压、限流等。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阻值可调的电阻器，如电位器和变阻器，用于调节电路中的电压、电流等参数。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固定电阻器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可变电阻器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固定电容器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容量固定的电容器，用于隔直、耦合、滤波等电路中。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可变电容器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容量可调的电容器，如电容式麦克风和调谐器等。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电容器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线圈电感器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由线圈绕制而成的电感器，具有阻止电流变化的特性，用于滤波、振荡等电路中。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铁氧体电感器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利用铁氧体材料制成的电感器，具有小型化、高频率等特性，用于高频电路中。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电感器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https://d.book118.com/065323020312011110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2024-09-16T06:49:06.420</cp:lastPrinted>
  <dcterms:created xsi:type="dcterms:W3CDTF">2024-09-15T22:49:06Z</dcterms:created>
  <dcterms:modified xsi:type="dcterms:W3CDTF">2024-09-15T22:49:08Z</dcterms:modified>
</cp:coreProperties>
</file>