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4AA2B6-2D01-4370-9D70-ED7FF27DBA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E97C63-522D-42BF-A5DE-D9598B4FA6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557401-09D9-41A2-85E8-7216064196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6A8B78-735A-4C35-AD72-EE9351944C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CFE95F-ADC8-4564-ADF2-CD9FE68ADE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2B1C5E7-47DA-4336-A6F1-1F7D48ECB5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1A9AB3A-34D4-4130-A5ED-B19D853327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4DD8EB-ABD5-4F8B-9CF0-0E7126E9AD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92EB77-6592-4EB9-9974-44FE243973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209ED8-1FBD-4DA5-BB99-D2F3BBAC04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85CFDA-9561-4042-9E03-95A88E7929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2.jpeg" /><Relationship Id="rId6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5323311032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护理医教护查房汇报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查房效果评价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下一步工作计划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查房目的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通过查房，了解患者的病情状况，包括症状、体征、实验室检查结果等，为后续的护理和治疗提供依据。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评估病情状况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及时发现患者的病情变化，如出现新的症状、体征异常等，以便采取相应的处理措施。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发现病情变化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了解患者病情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通过查房，对护理人员的操作进行规范和指导，提高护理质量。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针对患者的具体情况，优化护理流程，提高护理效率。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提高护理质量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优化护理流程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规范护理操作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加强医生与护士的协作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通过查房，加强医生与护士之间的沟通与协作，共同为患者提供优质的医疗服务。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统一医护对病情的认知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确保医生和护士对患者的病情有统一的认知，避免因信息不对称而导致的误判或疏漏。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281" r="2528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促进医护沟通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查房内容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患者姓名：张三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年龄：65岁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31" b="12531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性别：男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患者基本信息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1185774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1536246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科室：心血管内科</a:t>
            </a:r>
          </a:p>
        </p:txBody>
      </p:sp>
      <p:sp>
        <p:nvSpPr>
          <p:cNvPr id="4" name="AutoShape 4"/>
          <p:cNvSpPr/>
          <p:nvPr/>
        </p:nvSpPr>
        <p:spPr>
          <a:xfrm>
            <a:off x="3079664" y="2918085"/>
            <a:ext cx="9112336" cy="1732311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0" y="4650396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798378" y="3268557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床号：301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5049" y="5000868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入院日期：2023年5月10日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9112336" y="1185774"/>
            <a:ext cx="3079664" cy="173231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1875" b="21875"/>
          <a:stretch>
            <a:fillRect/>
          </a:stretch>
        </p:blipFill>
        <p:spPr>
          <a:xfrm>
            <a:off x="0" y="2918085"/>
            <a:ext cx="3079664" cy="173231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75" b="21875"/>
          <a:stretch>
            <a:fillRect/>
          </a:stretch>
        </p:blipFill>
        <p:spPr>
          <a:xfrm>
            <a:off x="9112336" y="4650396"/>
            <a:ext cx="3079664" cy="1732311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患者基本信息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主诉：胸闷、气短、心悸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诊断：冠心病、高血压病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治疗方案：药物治疗、介入治疗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护理级别：一级护理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患者基本信息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8414" r="841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护理计划与实施情况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患者病情稳定，无并发症发生，提高患者生活质量。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遵医嘱用药、定期记录患者生命体征、评估患者情况、提供心理支持。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患者病情稳定，未发生并发症，对护理服务满意。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加强与患者的沟通，提高护理服务质量。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护理目标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护理措施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护理效果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改进措施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患者血压波动较大，出现头晕症状。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病情变化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应对措施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0010" b="1001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加强血压监测，调整用药方案，增加巡视次数，关注患者情况。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患者血压稳定，头晕症状消失。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患者病情变化与应对措施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评估指标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患者病情稳定率、并发症发生率、患者满意度。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评估结果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患者病情稳定率达到95%，并发症发生率下降至5%，患者满意度达到90%。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护理效果评估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https://d.book118.com/065323311032011044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2024-09-06T08:13:20.410</cp:lastPrinted>
  <dcterms:created xsi:type="dcterms:W3CDTF">2024-09-06T00:13:20Z</dcterms:created>
  <dcterms:modified xsi:type="dcterms:W3CDTF">2024-09-06T00:13:22Z</dcterms:modified>
</cp:coreProperties>
</file>