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263E4-15C7-4238-8266-DFD5C1025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1F0AB-DEF5-4FD1-BA16-2413067E6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E2B6A-C126-49C5-A77D-C689666D7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7A659A-9698-4229-AB1D-C21695959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658372-D04C-4172-8593-B176D1C18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DDE2A1-F346-422F-AC1C-5634549BF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D33BF0-57D4-49F5-851C-256E32E1F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73D68D-3AF9-46D9-81A8-5B3C0D9CF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09C08B-77E8-409B-896A-4675B0D57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E0799-BA6F-4A45-A962-7548A61BE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5DCAA-A514-4481-8CA0-19D65E9D0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33131422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电气工程师个人年终工作总结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工作成果与业绩回顾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专业技能与知识积累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工作中存在问题及原因分析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明年工作计划与目标设定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个人成长感悟与展望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工作成果与业绩回顾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844" r="178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高压直流输电系统设计与实施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成功完成了一个高压直流输电系统的设计和实施工作，包括系统规划、设备选型、参数计算和现场调试等各个环节，实现了高效稳定的电能传输。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智能化电气监控系统开发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主导并参与了智能化电气监控系统的开发工作，通过引入先进的传感器和算法，实现了对电气设备状态的实时监测和故障预警，提高了电力系统的安全性和可靠性。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新能源接入电网技术研究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深入研究了新能源接入电网的关键技术，包括并网逆变器控制、电能质量治理和微电网运行控制等方面，为新能源的大规模应用提供了技术支持。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本年度完成项目概述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高压直流输电系统控制策略优化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针对高压直流输电系统存在的控制难题，提出了一种基于模型预测控制的优化策略，有效提高了系统的响应速度和稳定性。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2792" b="12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电气设备状态监测与故障诊断技术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通过引入深度学习算法，成功实现了对电气设备状态的实时监测和故障诊断，降低了运维成本和故障停机时间。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新能源并网逆变器控制技术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针对新能源并网逆变器存在的谐波问题，提出了一种基于多电平变换器的控制策略，有效降低了并网电流的谐波含量，提高了电能质量。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关键技术难题突破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111" b="121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团队协作与沟通能力提升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跨部门协作能力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在项目执行过程中，积极与其他部门沟通协调，确保项目资源的合理分配和调用，提高了项目执行效率。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团队内部沟通能力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定期组织团队内部会议，及时了解团队成员的工作进展和困难，协调解决相关问题，增强了团队的凝聚力和战斗力。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与客户沟通能力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在项目执行过程中，与客户保持密切沟通，及时了解客户需求和反馈，积极调整项目方案和实施计划，赢得了客户的信任和好评。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凭借在项目中的出色表现和贡献，荣获公司颁发的优秀员工奖。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公司优秀员工奖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由于在关键技术难题突破方面的突出贡献，获得公司技术创新奖。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与团队成员紧密合作，共同完成了多个重要项目，获得公司颁发的团队合作奖。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个人荣誉与获奖情况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专业技能与知识积累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研究了深度学习在电力系统负荷预测、故障诊断等方面的应用，提高了预测和诊断的准确性和效率。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深度学习在电气工程中的应用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深入学习了新能源并网技术，包括光伏、风电等新能源的并网方式、控制策略等，为新能源的开发和利用提供了技术支持。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新能源并网技术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掌握了先进的电力电子技术，如变频器、逆变器等的工作原理和应用，为电气设备的节能和高效运行提供了解决方案。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电力电子技术应用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电气工程领域新技术学习应用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密切关注能源互联网的发展动态，了解其在能源领域的创新应用和发展趋势，为电气工程领域的未来发展提供了新的思路。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能源互联网发展动态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分析了电动汽车市场的发展趋势，包括电动汽车的充电设施、电池技术等方面的进展，为电气工程领域在电动汽车领域的发展提供了参考。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电动汽车市场趋势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关注智能电网的建设进展，了解其在电力系统自动化、信息化等方面的应用和发展，为电气工程领域的智能化发展提供了支持。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智能电网建设进展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行业动态关注及市场趋势分析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先进电气工程技术学习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学习了先进的电气工程技术，如高压直流输电、柔性交流输电等，拓展了专业视野和技术水平。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相关领域知识拓展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拓展了与电气工程相关的领域知识，如控制工程、计算机科学等，为跨领域的创新和应用提供了可能。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电气工程基础知识梳理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对电气工程的基础知识进行了系统的梳理和复习，包括电路理论、电机学、电力系统分析等，巩固了专业基础。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专业知识体系梳理与完善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1610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参加专业培训和学习</a:t>
            </a:r>
          </a:p>
        </p:txBody>
      </p:sp>
      <p:sp>
        <p:nvSpPr>
          <p:cNvPr id="9" name="AutoShape 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积极参加电气工程领域的专业培训和学习活动，如学术会议、技术研讨会等，不断更新专业知识和技能。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999835" y="2980276"/>
            <a:ext cx="2506259" cy="23347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定期阅读电气工程领域的专业文献和资料，了解最新的研究成果和技术进展，保持对专业前沿的敏感度和洞察力。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通过参与实际项目和案例分析，积累实践经验并加深对专业知识的理解和应用能力。同时，不断反思和总结自身在工作中的经验和教训，不断完善自身的专业素养和技能水平。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62229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阅读专业文献和资料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2053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实践经验和案例分析</a:t>
            </a:r>
          </a:p>
        </p:txBody>
      </p:sp>
      <p:sp>
        <p:nvSpPr>
          <p:cNvPr id="18" name="Freeform 18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不断提升自身专业素养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工作中存在问题及原因分析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项目进度延误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由于供应链问题和设计变更，导致项目进度受到严重影响。通过加强与供应商和设计团队的沟通，及时调整计划和资源分配，确保项目按时完成。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技术难题攻克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在项目执行过程中遇到一些技术难题，如电气系统优化和调试。通过组织技术团队进行深入研究，寻求外部专家支持，最终成功解决问题。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团队协作不畅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项目团队成员来自不同部门和背景，协作过程中存在沟通不畅和配合不默契的情况。通过加强团队建设活动，提高团队成员之间的信任度和协作能力，确保项目顺利进行。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项目执行过程中遇到挑战及应对策略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https://d.book118.com/065331314220011100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2024-09-08T13:34:35.616</cp:lastPrinted>
  <dcterms:created xsi:type="dcterms:W3CDTF">2024-09-08T05:34:35Z</dcterms:created>
  <dcterms:modified xsi:type="dcterms:W3CDTF">2024-09-08T05:34:37Z</dcterms:modified>
</cp:coreProperties>
</file>