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99280-8888-4831-A6CA-349FDA09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13B0C-04A6-45EB-ACE4-22802B0D7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D6CE6-9035-4156-BCAF-ADDF49F0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79B56-E187-4ED8-9C84-D49D793F0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B5024-017F-4E24-893F-A8E9BF23A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BF110-B3A8-41F7-9E1A-EB3224B3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828FF-73FD-462E-B7D3-FB9547F97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28F05-E956-45B6-832B-2112DAE33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C50D4-92BF-4214-99A0-C716CAFF9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1B952-5FA3-4F98-A898-5A48342A4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B6546-1287-49A6-8336-7D45F1CA3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32332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《电路基本知识》ppt课件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电路元件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电路定理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电路的暂态分析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交流电路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电路是由电源、负载、开关和导线等组成的闭合回路，是实现电能传输和分配的装置。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电路是电流流通的路径，它由各种元件组成，如电源、负载、开关、导线等。电源是提供电能的装置，负载是消耗电能的装置，开关是控制电路通断的装置，导线则是连接各元件的导体。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0" r="13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电路可以根据不同的分类标准进行分类，如按电流的方向、有无接地、工作频率等。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流的方向，电路可分为直流电路和交流电路。根据有无接地，电路可分为接地电路和不接地电路。根据工作频率，电路可分为低频电路和高频电路。此外，根据电压等级、电流类型等其他因素，电路还可以有其他分类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电路的状态包括通路、开路和短路三种，它们分别表示电路的正常工作状态、断路状态和故障状态。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路是指电路中各元件正常连接，电流能够正常流通的状态。开路是指电路中出现断路故障，电流无法流通的状态。短路是指电路中导线直接连接电源两端，电流过大超过额定值的状态，短路会导致电路故障甚至引发火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电路的状态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电路元件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7" b="4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电阻是限制电流的元件，是组成电路的基本元件之一。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电阻的阻值大小由其材料、长度和横截面积决定，电阻的基本单位是欧姆。在电路中，电阻用于消耗电能，起到分压和分流的作用。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电容是存储电能的元件，具有隔直流通交流的特性。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电容由两个平行电极和绝缘介质组成，其大小由电极间距离和电极面积决定。电容的基本单位是法拉。在电路中，电容用于滤波、耦合、旁路等。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电感是存储磁能的元件，具有阻交流通直流的特性。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电感由导线绕成线圈组成，其大小由线圈的匝数和直径决定。电感的基本单位是亨利。在电路中，电感用于滤波、振荡、延迟等。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电源是提供电能和电压的装置，是电路正常工作的必要条件。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电源的作用是将其他形式的能量转换为电能，为电路提供稳定的电压和电流。常见的电源有干电池、直流电源、交流电源等。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欧姆定律是电路分析中最基本的定律之一，它描述了电路中电压、电流和电阻之间的关系。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欧姆定律是指在一个线性电阻元件中，电压与电流成正比，电阻保持恒定。数学公式表示为：V=IR，其中V表示电压，I表示电流，R表示电阻。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欧姆定律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基尔霍夫定律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基尔霍夫定律是电路分析中的重要定律，它包括电流定律和电压定律，为复杂电路的分析提供了基础。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基尔霍夫电流定律（KCL）指出，在电路的任一节点上，流入的电流之和等于流出的电流之和。基尔霍夫电压定律（KVL）则指出，沿电路的任一回路，电压的降落之和等于电压的升高之和。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https://d.book118.com/065332332203011043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2024-09-05T09:59:58.023</cp:lastPrinted>
  <dcterms:created xsi:type="dcterms:W3CDTF">2024-09-05T01:59:58Z</dcterms:created>
  <dcterms:modified xsi:type="dcterms:W3CDTF">2024-09-05T02:00:00Z</dcterms:modified>
</cp:coreProperties>
</file>