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QWQUI+SJBJBJ+ArialMT"/>
      <p:regular r:id="rId15"/>
    </p:embeddedFont>
    <p:embeddedFont>
      <p:font typeface="CFVDBT+MS-UIGothic"/>
      <p:regular r:id="rId16"/>
    </p:embeddedFont>
    <p:embeddedFont>
      <p:font typeface="BFTNLJ+FABOGT+MicrosoftYaHei-Bold"/>
      <p:regular r:id="rId17"/>
    </p:embeddedFont>
    <p:embeddedFont>
      <p:font typeface="IWBSAG+EEUGH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30F9B-B3EF-4CBE-9C33-D4E61425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AEE4C-1E96-4F46-BC37-1542BAAD8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04392-0E58-4F8C-B84A-DE739692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F9916-D18E-4BCB-B148-2A811C228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A95F1-65F3-4100-8882-67556DF9D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E54C4C-883B-47E0-A92F-16DE8E87B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D17B73-B446-4322-B105-45A2603C2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154EF-8C18-4FA2-8AF5-51CDB55D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26DB9-3761-40C3-AD6D-0ACAC093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7C97D-837E-4C18-8172-472977BF4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7AF92-A75A-43BB-8FF6-FA342CD9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40301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3738821" cy="30240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QWQUI+SJBJBJ+ArialMT"/>
                <a:cs typeface="KQWQUI+SJBJB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践与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的关系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QWQUI+SJBJBJ+ArialMT"/>
                <a:cs typeface="KQWQUI+SJBJB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提高人生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展的能力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QWQUI+SJBJBJ+ArialMT"/>
                <a:cs typeface="KQWQUI+SJBJB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践与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一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QWQUI+SJBJBJ+ArialMT"/>
                <a:cs typeface="KQWQUI+SJBJB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人生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展能力的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QWQUI+SJBJBJ+ArialMT"/>
                <a:cs typeface="KQWQUI+SJBJB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CFVDBT+MS-UIGothic"/>
                <a:cs typeface="CFVDBT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BFTNLJ+FABOGT+MicrosoftYaHei-Bold"/>
                <a:cs typeface="BFTNLJ+FABOGT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践是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认识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的基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践是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认识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的来源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FTNLJ+FABOGT+MicrosoftYaHei-Bold"/>
                <a:cs typeface="BFTNLJ+FABOGT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FTNLJ+FABOGT+MicrosoftYaHei-Bold"/>
                <a:cs typeface="BFTNLJ+FABOGT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FTNLJ+FABOGT+MicrosoftYaHei-Bold"/>
                <a:cs typeface="BFTNLJ+FABOGT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践是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认识发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展的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351548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践是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检验认识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真理性的唯一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认识对实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践的指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正确的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认识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指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导实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践取得成功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FTNLJ+FABOGT+MicrosoftYaHei-Bold"/>
                <a:cs typeface="BFTNLJ+FABOGT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错误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的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认识导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致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践失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FTNLJ+FABOGT+MicrosoftYaHei-Bold"/>
                <a:cs typeface="BFTNLJ+FABOGT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FTNLJ+FABOGT+MicrosoftYaHei-Bold"/>
                <a:cs typeface="BFTNLJ+FABOGT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4926330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认识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的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展推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动实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践的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创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践与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认识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辩证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320258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践与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认识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相互依存、相互促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5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践与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认识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在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展中不断深化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445300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坚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持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践与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认识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的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一提高人生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展的能力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BFTNLJ+FABOGT+MicrosoftYaHei-Bold"/>
                <a:cs typeface="BFTNLJ+FABOGT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自我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知与自我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FVDBT+MS-UIGothic"/>
                <a:cs typeface="CFVDBT+MS-UIGothic"/>
              </a:rPr>
              <a:t>自我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认</a:t>
            </a:r>
            <a:r>
              <a:rPr sz="2000">
                <a:solidFill>
                  <a:srgbClr val="609FFF"/>
                </a:solidFill>
                <a:latin typeface="CFVDBT+MS-UIGothic"/>
                <a:cs typeface="CFVDBT+MS-UIGothic"/>
              </a:rPr>
              <a:t>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FVDBT+MS-UIGothic"/>
                <a:cs typeface="CFVDBT+MS-UIGothic"/>
              </a:rPr>
              <a:t>自我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609FFF"/>
                </a:solidFill>
                <a:latin typeface="CFVDBT+MS-UIGothic"/>
                <a:cs typeface="CFVDBT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FVDBT+MS-UIGothic"/>
                <a:cs typeface="CFVDBT+MS-UIGothic"/>
              </a:rPr>
              <a:t>自我激励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了解自己的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趣、价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、性格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特点、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和不足，是提高人生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展能力的基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。通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反思和自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估，明确自己的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展方向和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制定个人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划，包括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期和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短期目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，以及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实现这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些目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表。确保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划具有可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操作性和可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性，并根据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整。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培养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极的心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和自我激励的能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力，面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和困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难时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度，激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自己的内在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力和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FVDBT+MS-UIGothic"/>
                <a:cs typeface="CFVDBT+MS-UIGothic"/>
              </a:rPr>
              <a:t>潜力。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提升个人技能和能力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学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习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沟通能力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解决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609FFF"/>
                </a:solidFill>
                <a:latin typeface="CFVDBT+MS-UIGothic"/>
                <a:cs typeface="CFVDBT+MS-UIGothic"/>
              </a:rPr>
              <a:t>的能力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培养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新思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和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609FFF"/>
                </a:solidFill>
                <a:latin typeface="CFVDBT+MS-UIGothic"/>
                <a:cs typeface="CFVDBT+MS-UIGothic"/>
              </a:rPr>
              <a:t>造力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DFD"/>
                </a:solidFill>
                <a:latin typeface="CFVDBT+MS-UIGothic"/>
                <a:cs typeface="CFVDBT+MS-UIGothic"/>
              </a:rPr>
              <a:t>新思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团队协</a:t>
            </a:r>
            <a:r>
              <a:rPr sz="2000" spc="25">
                <a:solidFill>
                  <a:srgbClr val="FFFDFD"/>
                </a:solidFill>
                <a:latin typeface="CFVDBT+MS-UIGothic"/>
                <a:cs typeface="CFVDBT+MS-UIGothic"/>
              </a:rPr>
              <a:t>作与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2000">
                <a:solidFill>
                  <a:srgbClr val="FFFDFD"/>
                </a:solidFill>
                <a:latin typeface="CFVDBT+MS-UIGothic"/>
                <a:cs typeface="CFVDBT+MS-UIGothic"/>
              </a:rPr>
              <a:t>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培养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新思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，敢于挑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战传统观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念和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方式，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求新的解决方案和机会。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学会从不同的角度思考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的可能性。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发挥积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极作用，学会与他人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作并共同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。培养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力，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包括激励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协调资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源和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冲突等能力。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DFD"/>
                </a:solidFill>
                <a:latin typeface="CFVDBT+MS-UIGothic"/>
                <a:cs typeface="CFVDBT+MS-UIGothic"/>
              </a:rPr>
              <a:t>造力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造力和想象力，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意和想法。勇于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践并不断改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新成果，以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个人和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的持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CFVDBT+MS-UIGothic"/>
                <a:cs typeface="CFVDBT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https://d.book118.com/065340301024011124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KQWQUI+SJBJBJ+ArialMT</vt:lpstr>
      <vt:lpstr>Times New Roman</vt:lpstr>
      <vt:lpstr>SimSun</vt:lpstr>
      <vt:lpstr>CFVDBT+MS-UIGothic</vt:lpstr>
      <vt:lpstr>BFTNLJ+FABOGT+MicrosoftYaHei-Bold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2024-09-28T07:23:00.126</cp:lastPrinted>
  <dcterms:created xsi:type="dcterms:W3CDTF">2024-09-27T23:23:00Z</dcterms:created>
  <dcterms:modified xsi:type="dcterms:W3CDTF">2024-09-27T23:23:01Z</dcterms:modified>
</cp:coreProperties>
</file>