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38331-9858-417C-A072-54C8C0EED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F1A2E-43C8-415C-B2A4-2311A8FC1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A9922-1C39-401E-870F-003C70460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735B4-680D-4245-BCF5-12E351EC5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782A6B-366A-4FB9-8E8A-9C66F1F94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57C1A-ACF3-4CB6-8AE8-9D84216E5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F97A6-B6B2-4016-83B7-44031693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F4452-CEA9-4640-B5BC-5DADDD101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C5CF2-EE1F-424C-9A89-C077D13B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3A877-7506-4440-BB60-972523A5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50B2B-F244-4A42-8AAA-249D94DC7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410123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复变函数课件6-4几个初等函数所构成的映射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初等函数映射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映射性质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映射应用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复变函数是数学的一个重要分支，它研究复数域上的函数的性质和行为。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复变函数在物理、工程、信号处理等领域有广泛的应用。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本课件旨在介绍几个由初等函数构成的映射，并探讨它们在复平面上的性质和图像。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掌握常见的初等函数在复平面上的映射规律。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理解复平面上的极坐标、角度、距离等概念。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能够运用所学的知识解决一些简单的复数问题。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初等函数映射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$z rightarrow e^z$，其定义域为全体复数，值域为全体实数。该映射将复平面映射到实数轴，复平面的无穷远点映射到实数轴上的无穷远点。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指数函数在复平面上的性质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指数函数在复平面上是全纯函数，其导数为自身，且在无穷远点处具有无穷大的导数。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指数函数在复分析、实分析、微积分等领域有广泛的应用，如求解微分方程、计算积分等。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指数函数映射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$z rightarrow sin(z)$ 和 $z rightarrow cos(z)$，其定义域为全体复数，值域为全体实数。该映射将复平面映射到实数轴，复平面的无穷远点映射到实数轴上的无穷远点。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三角函数在复平面上的性质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三角函数在复平面上是全纯函数，其导数为余弦函数和正弦函数的组合，且在无穷远点处具有无穷大的导数。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三角函数在复分析、实分析、微积分等领域有广泛的应用，如求解微分方程、计算积分等。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三角函数映射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幂函数映射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幂函数在复分析、实分析、微积分等领域有广泛的应用，如求解微分方程、计算积分等。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幂函数的应用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$z rightarrow z^n$，其定义域为除原点外的全体复数，值域为全体非零复数。该映射将复平面上的除去原点的区域映射到全体非零复数，原点映射到零。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幂函数在复平面上是全纯函数，其导数为幂函数的导数乘以z的n-1次方，且在原点处具有无穷大的导数。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幂函数在复平面上的性质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映射性质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https://d.book118.com/065341012342011034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2024-08-30T18:43:49.967</cp:lastPrinted>
  <dcterms:created xsi:type="dcterms:W3CDTF">2024-08-30T10:43:49Z</dcterms:created>
  <dcterms:modified xsi:type="dcterms:W3CDTF">2024-08-30T10:43:51Z</dcterms:modified>
</cp:coreProperties>
</file>