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3B2AC-7430-4FD2-AA5C-8AF10514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8C8B8-6C32-4BEF-9D39-35DF668A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CBD46-C0CF-4282-8A83-0B4DCE152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0785-77E4-41EE-9809-04027C670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BB9F61-67B3-4F40-BCBD-2462FD22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0B6A3-4565-4977-B374-1FA72FDB7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5D21E-8308-403A-88F0-13336C82A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238F0-08DF-4D89-9B29-1C84EA8AA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B8018-01EF-46DA-AC39-5671E4D27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6299A-83A1-423A-8630-94EDD069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B50E1-89D0-46B7-BA7E-940D65E9A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2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42114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EPC总承包项目组织结构的项目复盘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项目复盘流程与方法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EPC总承包项目组织结构复盘分析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240" b="18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提升项目执行效率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通过对EPC总承包项目组织结构的复盘，发现项目执行过程中的问题，提出改进措施，从而提升项目执行效率。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复盘过程中，各参与方可以共同讨论问题、分享经验，增进彼此了解，促进团队协作。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为后续项目提供参考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复盘结果可以为后续类似项目提供经验教训和参考，避免重复犯错，提高项目成功率。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简要介绍EPC总承包项目的背景、目标、范围、参与方等基本情况。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详细分析EPC总承包项目的组织结构，包括项目部的设置、人员配置、职责划分等。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列举项目执行过程中遇到的主要问题与挑战，如沟通不畅、资源不足、进度延误等。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总结项目执行过程中的经验教训，提出针对性的改进建议，如优化组织结构、加强沟通协调、提高资源配置效率等。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最简单的项目组织结构形式，每个成员只对一个上级负责，适用于小型项目。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在直线制基础上，增加各职能部门对项目进行专业指导和服务，适用于中等规模项目。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将职能部门和项目部门结合起来，形成矩阵式管理，适用于大型复杂项目。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项目组织结构的类型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单一责任主体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EPC总承包商作为单一责任主体，对项目的设计、采购和施工全面负责。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固定总价合同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通常采用固定总价合同，有利于业主控制投资成本和风险。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设计、采购、施工一体化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EPC总承包商负责项目的设计、采购和施工全过程，实现一体化管理。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有利于资源整合和配置优化，提高项目执行效率。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72" b="317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有利于明确各方职责和权利，减少管理层次和协调工作量。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项目组织结构的优势与不足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有利于发挥专业优势和技术特长，提高项目质量和技术水平。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项目组织结构的优势与不足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可能存在多头领导和管理混乱的情况，影响项目执行效率。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可能存在资源重复配置和浪费的情况，增加项目成本。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可能存在沟通协调不畅的情况，影响项目进展和团队协作。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项目组织结构的优势与不足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项目复盘流程与方法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项目复盘是对EPC总承包项目从启动到结束全过程进行系统性回顾、分析和总结的过程。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通过项目复盘，可以识别项目执行过程中的成功经验和教训，为后续项目提供借鉴和改进方向，提高项目管理水平和效率。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项目复盘的定义和意义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确定复盘的目的和范围，明确需要评估的关键方面和指标。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明确复盘目标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收集项目相关的文件、数据、记录等信息，包括项目计划、执行过程记录、变更记录、风险应对记录等。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组建由项目干系人代表组成的复盘团队，确保团队成员具备相关经验和知识。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组建复盘团队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项目复盘流程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按照项目时间线或流程顺序，对项目全过程进行回顾，梳理项目关键事件和里程碑。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进行项目回顾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针对项目目标达成情况，分析项目成功或失败的原因，识别关键因素和影响因素。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分析项目成败原因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根据项目分析结果，总结项目执行过程中的经验教训，提出改进措施和建议。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项目复盘流程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https://d.book118.com/065342114121011100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2024-09-08T05:18:13.975</cp:lastPrinted>
  <dcterms:created xsi:type="dcterms:W3CDTF">2024-09-07T21:18:13Z</dcterms:created>
  <dcterms:modified xsi:type="dcterms:W3CDTF">2024-09-07T21:18:16Z</dcterms:modified>
</cp:coreProperties>
</file>