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6E28DFA-20D6-4B04-965E-37211373234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2760972-5469-4457-9E88-4C92CD29F89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E3E9365-B85F-46AF-BCD1-3CA216F95BA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B5518C8-6555-48FA-93FC-E6FE3F9C26A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A2A847E-7D3C-44FC-94AF-4F5B534F433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0EA714C-EB27-4057-97C4-43D60A0C40C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66A51A4-A033-40F2-875D-19485CCE765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0E5DFB8-FCA8-4C9C-88A8-61C0EE9012B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A6A93A2-CC2B-4926-AE4D-A8C6F172099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4776682-226B-497E-A9AF-991D3D462DB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DDB98BA-A511-4CCA-AF64-6A0B347B52D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6534324100401112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30368" y="1042578"/>
            <a:ext cx="8896350" cy="22860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7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直播平台创业融资市场研究报告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311318" y="3800194"/>
            <a:ext cx="2581275" cy="5715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995032" y="3800194"/>
            <a:ext cx="3802596" cy="5715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xxxx-12-24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9667170" y="522284"/>
            <a:ext cx="1884104" cy="672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BIG DATA EMPOWERS TO CREATE A NEW</a:t>
            </a:r>
          </a:p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ERA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9555294" y="499678"/>
            <a:ext cx="1851660" cy="1145845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60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8526405" y="1699382"/>
            <a:ext cx="28594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584630" y="797198"/>
            <a:ext cx="6724952" cy="5263604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市场概述与发展趋势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直播平台类型与特点分析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创业公司融资策略及案例剖析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投资者关注点与投资决策依据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风险评估与防范措施建议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667170" y="522284"/>
            <a:ext cx="1884104" cy="672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BIG DATA EMPOWERS TO CREATE A NEW</a:t>
            </a:r>
          </a:p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ERA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2393306" y="1882902"/>
            <a:ext cx="7405389" cy="1138956"/>
            <a:chOff x="2393306" y="1882902"/>
            <a:chExt cx="7405389" cy="1138956"/>
          </a:xfrm>
        </p:grpSpPr>
        <p:sp>
          <p:nvSpPr>
            <p:cNvPr id="4" name="TextBox 4"/>
            <p:cNvSpPr txBox="1"/>
            <p:nvPr/>
          </p:nvSpPr>
          <p:spPr>
            <a:xfrm>
              <a:off x="2393306" y="1882902"/>
              <a:ext cx="7405389" cy="1138956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54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2393306" y="2707767"/>
            <a:ext cx="8641080" cy="2703483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ts val="375"/>
              </a:spcBef>
            </a:pPr>
            <a:r>
              <a:rPr lang="en-US" sz="4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市场概述与发展趋势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行业规模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随着网络技术的不断发展和普及，直播行业规模迅速扩大，用户数量和活跃度持续增长。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竞争格局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目前直播市场呈现多元化竞争格局，包括游戏直播、秀场直播、电商直播等多个细分领域。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前景展望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未来直播行业将继续保持高速增长，尤其在5G等新技术的推动下，直播应用场景将进一步拓展。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直播行业现状及前景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6792" r="16792"/>
          <a:stretch>
            <a:fillRect/>
          </a:stretch>
        </p:blipFill>
        <p:spPr>
          <a:xfrm>
            <a:off x="7092556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直播创业公司通常需要大量资金用于技术研发、内容生产、市场推广等方面，以迅速占领市场份额。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融资需求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随着直播行业的蓬勃发展，创业公司融资市场规模不断扩大，吸引了众多投资者和机构的关注。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市场规模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投资者在直播领域的投资热点主要包括技术创新、内容创意、垂直领域深耕等方面。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投资热点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创业公司融资需求与市场规模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政府对直播行业实行严格的监管政策，包括内容审核、主播资质等方面，以确保行业健康有序发展。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政策监管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750" r="1675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法规限制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750" r="1675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政策扶持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直播行业涉及版权、隐私等法律问题，相关法规对行业发展产生一定限制和影响。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政府也出台了一系列扶持政策，鼓励直播行业创新和发展，为创业公司提供了有力支持。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政策法规影响因素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667170" y="522284"/>
            <a:ext cx="1884104" cy="672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BIG DATA EMPOWERS TO CREATE A NEW</a:t>
            </a:r>
          </a:p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ERA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2393306" y="1882902"/>
            <a:ext cx="7405389" cy="1138956"/>
            <a:chOff x="2393306" y="1882902"/>
            <a:chExt cx="7405389" cy="1138956"/>
          </a:xfrm>
        </p:grpSpPr>
        <p:sp>
          <p:nvSpPr>
            <p:cNvPr id="4" name="TextBox 4"/>
            <p:cNvSpPr txBox="1"/>
            <p:nvPr/>
          </p:nvSpPr>
          <p:spPr>
            <a:xfrm>
              <a:off x="2393306" y="1882902"/>
              <a:ext cx="7405389" cy="1138956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54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2393306" y="2707767"/>
            <a:ext cx="8641080" cy="2703483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ts val="375"/>
              </a:spcBef>
            </a:pPr>
            <a:r>
              <a:rPr lang="en-US" sz="4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直播平台类型与特点分析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主播通过歌舞、聊天、互动游戏等方式吸引观众，获取打赏或礼物收益。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5917" r="15917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15417" r="15417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主播表演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观众可以通过弹幕、评论、点赞等方式与主播和其他观众互动，提高参与感和归属感。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观众互动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涵盖音乐、舞蹈、脱口秀等多种表演形式，满足不同用户群体的娱乐需求。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多样化内容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娱乐类直播平台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主播直播自己玩游戏的过程，分享游戏技巧和心得，吸引游戏爱好者观看。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游戏直播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6096000" y="1153983"/>
            <a:ext cx="5194483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直播各类电竞赛事，提供观赛和互动体验，推动电竞产业的发展。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电竞赛事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观众可以在平台上结识游戏同好，组队玩游戏，形成游戏社交圈。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游戏社交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游戏类直播平台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631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05998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662092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196862" y="1742733"/>
            <a:ext cx="3798277" cy="3798277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70411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在线课程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70411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提供各类在线课程，包括K12、职业教育、语言学习等，满足用户的学习需求。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707422" y="2510291"/>
            <a:ext cx="2800350" cy="1076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名师讲堂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707422" y="3541108"/>
            <a:ext cx="2924175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邀请各领域名师进行直播授课，分享专业知识和经验，提高教育质量。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26846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互动教学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226846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通过直播互动、在线答疑等方式提高教学效果和学生的学习体验。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312666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教育类直播平台</a:t>
              </a:r>
            </a:p>
          </p:txBody>
        </p:sp>
      </p:grpSp>
      <p:sp>
        <p:nvSpPr>
          <p:cNvPr id="39" name="AutoShape 39"/>
          <p:cNvSpPr/>
          <p:nvPr/>
        </p:nvSpPr>
        <p:spPr>
          <a:xfrm>
            <a:off x="680115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6783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237651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10304326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207807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6761790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030145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生活分享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主播分享自己的生活日常、旅行见闻等，让观众感受不同的生活方式。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垂直领域直播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针对某一垂直领域进行直播，如美食、健身、美妆等，提供专业的内容和服务。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电商直播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主播在直播过程中推销商品，引导观众购买，实现流量变现。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6875" r="16875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其他类型直播平台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667170" y="522284"/>
            <a:ext cx="1884104" cy="672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BIG DATA EMPOWERS TO CREATE A NEW</a:t>
            </a:r>
          </a:p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ERA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2393306" y="1882902"/>
            <a:ext cx="7405389" cy="1138956"/>
            <a:chOff x="2393306" y="1882902"/>
            <a:chExt cx="7405389" cy="1138956"/>
          </a:xfrm>
        </p:grpSpPr>
        <p:sp>
          <p:nvSpPr>
            <p:cNvPr id="4" name="TextBox 4"/>
            <p:cNvSpPr txBox="1"/>
            <p:nvPr/>
          </p:nvSpPr>
          <p:spPr>
            <a:xfrm>
              <a:off x="2393306" y="1882902"/>
              <a:ext cx="7405389" cy="1138956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54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2393306" y="2707767"/>
            <a:ext cx="8641080" cy="2703483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ts val="375"/>
              </a:spcBef>
            </a:pPr>
            <a:r>
              <a:rPr lang="en-US" sz="4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创业公司融资策略及案例剖析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股权融资的优缺点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优点是可以快速获得大量资金，加速公司发展；缺点是可能导致创始人股权稀释，影响公司控制权。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股权融资概述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股权融资是指企业通过出售股份获得资金的方式，投资者成为公司股东，享有公司未来的收益和决策权。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股权融资案例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某直播平台在初创期通过向天使投资人出售股份，获得100万美元的启动资金，用于平台开发和市场推广。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股权融资策略及案例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https://d.book118.com/065343241004011122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7F7F7"/>
      </a:dk1>
      <a:lt1>
        <a:srgbClr val="000000"/>
      </a:lt1>
      <a:dk2>
        <a:srgbClr val="FFFFFF"/>
      </a:dk2>
      <a:lt2>
        <a:srgbClr val="000000"/>
      </a:lt2>
      <a:accent1>
        <a:srgbClr val="8C8C8C"/>
      </a:accent1>
      <a:accent2>
        <a:srgbClr val="A8A8A8"/>
      </a:accent2>
      <a:accent3>
        <a:srgbClr val="7B7B7B"/>
      </a:accent3>
      <a:accent4>
        <a:srgbClr val="515151"/>
      </a:accent4>
      <a:accent5>
        <a:srgbClr val="60727F"/>
      </a:accent5>
      <a:accent6>
        <a:srgbClr val="444444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94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9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2024-09-25T08:43:00.187</cp:lastPrinted>
  <dcterms:created xsi:type="dcterms:W3CDTF">2024-09-25T00:43:00Z</dcterms:created>
  <dcterms:modified xsi:type="dcterms:W3CDTF">2024-09-25T00:43:02Z</dcterms:modified>
</cp:coreProperties>
</file>