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244D00-B3A3-47AA-8AC8-4FCF26AAB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130C5-04A3-4C27-9C07-E54703ED0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1EF1A-F772-4B00-9E8B-04E43062A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6B72BA-8571-435B-8680-986408524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6DD1B2-1F8E-40F8-AAB4-0CCF0C7D6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494AF2-5F1B-4F2E-A965-9AA62EEDB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C85EB1-6127-4DA7-968D-8D857A1C7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B8D7C4-EC22-4D54-B7B4-581FB8C84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FC982D-E289-44CD-80AC-628271466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1927C-9FCE-4E3F-9CFD-BF3290B24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F6697-B588-4F8D-8D92-9EA313D20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000150112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工厂安全隐患排查课件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工厂安全隐患排查方法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工厂常见安全隐患及预防措施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工厂安全隐患排查流程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工厂安全意识培养与培训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工厂安全隐患排查案例分析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812" r="338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638" r="136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工厂安全隐患是指在工厂生产过程中存在的可能导致人员伤亡、财产损失或生产中断的各种潜在危险因素。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工厂安全隐患可以分为机械伤害、电气伤害、火灾爆炸、中毒窒息、高处坠落等类型。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高处坠落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如安全防护措施不到位、作业平台不规范等可能导致工人从高处坠落。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中毒窒息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如化学品泄漏、通风不畅等可能导致工人中毒或窒息。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火灾爆炸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如易燃易爆物品管理不善、火源控制不当等可能导致火灾或爆炸。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机械伤害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如设备维护不当、操作失误等可能导致工人肢体被夹、割、撞等伤害。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电气伤害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如电线老化、绝缘失效、违规操作等可能导致触电、电火灾等事故。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常见安全隐患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工厂安全隐患可能导致工人或其他人员伤亡，给家庭和社会带来巨大的痛苦和损失。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生产中断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667" r="8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工厂安全隐患可能导致设备损坏、厂房毁坏等财产损失，影响企业的正常生产和经营。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工厂安全隐患可能导致生产过程中断，影响企业的生产和交付，降低企业的竞争力。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安全隐患的危害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工厂安全隐患排查方法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通过直观观察来发现隐患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目视检查法是最基础的安全隐患排查方法，通过直接观察工厂的设备、设施、环境等，可以发现一些明显的安全隐患，如设备损坏、电线裸露、地面湿滑等。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目视检查法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利用专业仪器进行检测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对于一些肉眼难以发现或无法判断隐患程度的情况，需要借助专业仪器进行检测。例如，使用红外线测温仪检测设备的温度异常，使用气体检测仪检测潜在的有毒有害气体泄漏等。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仪器检测法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由专家进行全面评估和诊断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些复杂或难以判断的安全隐患，可以请专业安全评估机构或专家进行全面评估和诊断。专家会根据工厂的实际情况，运用丰富的经验和专业知识，对工厂进行全面的安全评估，并提供相应的改进建议和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专家评估法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https://d.book118.com/066000150112010032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2024-08-31T12:28:20.382</cp:lastPrinted>
  <dcterms:created xsi:type="dcterms:W3CDTF">2024-08-31T04:28:20Z</dcterms:created>
  <dcterms:modified xsi:type="dcterms:W3CDTF">2024-08-31T04:28:22Z</dcterms:modified>
</cp:coreProperties>
</file>