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C11D2-D3DD-44EF-96DB-C03FA75FE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8DD25-1F9D-4D2E-AFB5-8EAC46247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EAE18-285B-4470-A95A-74E13B828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55A51-D666-43B3-9485-C2BA02D69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69A6A-BC46-4C72-BE44-359946D3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ACE22D-76D9-4067-B060-5404FB5A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7501F-35D6-4D4A-81ED-14973EEE3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75E90-F767-4820-8A6A-BB1760D81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405F7-5F58-41D8-AA10-34F75F5E8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41626-0ED6-4983-8954-676CB5CF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944B6-291C-448C-AF56-A4279E610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01222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护理教学PBL查房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PBL查房介绍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护理教学PBL查房的准备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护理教学PBL查房的实施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护理教学PBL查房的效果评估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护理教学PBL查房的改进建议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PBL查房介绍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1875" r="2187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PBL查房是一种以问题为基础、学生为中心、教师为引导的教学方法，通过模拟临床场景，引导学生自主学习、合作学习和批判性思维，提高解决实际问题的能力。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培养学生自主学习和终身学习的能力，提高临床思维和解决问题的能力。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促进理论与实践相结合，加深学生对护理知识的理解和应用。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提高学生沟通、协作和组织能力，培养团队合作精神。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学生分析数据，总结经验，进行评价和反思。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学生按照计划进行实践操作，收集数据。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学生分组讨论，制定详细的实施计划。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教师根据教学内容和临床实际，提出具有代表性的问题。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建立假设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学生根据问题，查阅相关资料，建立假设。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护理教学PBL查房的准备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23" r="33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根据护理实践中的常见问题、患者需求和护理发展趋势，选择具有代表性和实用性的主题。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确保主题明确、具体，能够为学习者提供清晰的学习目标和内容。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选择与主题相关的典型案例，能够反映实际护理情境和问题。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确保案例具有完整性，包括患者的基本信息、病情、护理措施等，以便学习者全面了解。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案例完整性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案例相关性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根据参与人员的专业背景和特长，进行合理分工，确保查房过程的顺利进行。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鼓励参与人员扮演不同的角色，如患者、家属、医生等，以增强查房的真实性和互动性。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75" r="17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选择合适的场地进行查房，如教室、病房等，确保场地安静、整洁、宽敞。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准备必要的设备，如投影仪、白板、笔等，以便展示案例和记录讨论要点。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场地和设备准备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护理教学PBL查房的实施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https://d.book118.com/066001222214010040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2024-09-07T09:18:50.791</cp:lastPrinted>
  <dcterms:created xsi:type="dcterms:W3CDTF">2024-09-07T01:18:50Z</dcterms:created>
  <dcterms:modified xsi:type="dcterms:W3CDTF">2024-09-07T01:18:52Z</dcterms:modified>
</cp:coreProperties>
</file>