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64000-8CF1-4429-AF07-72A9FD29F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D697F4-0284-4ED2-8074-892FB1D64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E87B3-01CC-4413-B371-C2BAED725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472C8A-0C67-49CD-8C27-9B5D2084C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CD56F7-2971-41C8-BC84-47549F4E7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DD51CC-9159-4F4B-BA3D-C668B442C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DB76B4-0B3E-422A-92CE-68005329A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7E55D-1662-41BD-BAC0-C5058EC90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9689C-AA38-4B6B-A587-4FF4A525A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2C191-CC7B-4936-B1FB-B6C97E825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FDF075-0362-403F-A596-68E061988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004140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结肠息肉护理查房PPT课件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结肠息肉的护理常规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结肠息肉的典型病例分享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结肠息肉是结肠黏膜表面突出到肠腔内的隆起性病变，可单发或多发。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根据病理性质，结肠息肉可分为腺瘤性息肉、炎性息肉、增生性息肉等。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发病机制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结肠息肉的发病与遗传、慢性炎症刺激、生活习惯等多种因素相关。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结肠息肉的发生与细胞增生、炎症反应、基因突变等因素有关。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多数结肠息肉患者无症状，少数可能出现便血、腹痛、腹泻等症状。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结肠镜检查是诊断结肠息肉的主要方法，可直观观察息肉的大小、形态、位置等。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结肠息肉的护理常规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对患者的病情状况、自身认知情况进行了解和评估，为制定个性化护理方案提供依据。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术前需进行严格的肠道准备，包括控制饮食、服用泻药、灌肠等措施，确保肠道清洁，降低术后感染风险。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肠道准备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术前向患者及家属介绍手术过程、注意事项等，缓解患者紧张、焦虑情绪，提高手术耐受性。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指导患者进行床上排尿、排便训练，以及术后早期活动的意义和方法，为术后顺利康复打下基础。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术前指导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838" r="19838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术后密切监测患者的生命体征，观察腹部症状及排便情况，及时发现并处理异常情况。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根据患者的病情和手术方式，制定个性化的饮食方案，逐步从流质、半流质向普食过渡。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活动与休息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指导患者进行适当的活动，促进肠道蠕动和排气排便，同时保证充足的休息，避免疲劳。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注意预防术后出血、感染、肠粘连等并发症的发生，采取相应措施进行预防和处理。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结肠息肉患者的健康教育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https://d.book118.com/066004140021010042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2024-09-09T08:39:10.816</cp:lastPrinted>
  <dcterms:created xsi:type="dcterms:W3CDTF">2024-09-09T00:39:10Z</dcterms:created>
  <dcterms:modified xsi:type="dcterms:W3CDTF">2024-09-09T00:39:12Z</dcterms:modified>
</cp:coreProperties>
</file>