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D36EA-74A9-45AA-A9F6-06222CBDB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0162-5310-4B8D-9F16-339959F1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86CB0-771E-43B1-B602-3E6C94F59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B14ED-8FE1-41CE-ACFC-D7277A97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70E8F-9D20-4DDF-B043-DBF59D1C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5C1A8-EF11-4811-B89F-E476332BA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91701-2FCF-4A77-8166-3CAD8F4CB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88B0E-15A4-4B3B-938B-FCF6A495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8543E-2E0A-46B2-AEE4-55F46CAC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5C971-F1BE-4660-9C2D-8A3BB4452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4BB96-84BD-494B-807B-E90E4F34A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0415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现代通信交换技术2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ATM交换技术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MPLS交换技术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现代通信交换技术发展趋势与挑战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13" r="1821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交换技术是指在通信网络中，实现信息从源节点到目的节点传输过程中，对信息进行路由选择、传输控制和资源分配的技术。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交换技术定义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随着通信技术的不断发展，交换技术经历了从人工交换到自动交换、从模拟交换到数字交换、从电路交换到分组交换的演进过程。现代通信交换技术已经实现了高速、高效、智能和灵活的信息传输和处理。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交换技术发展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交换技术定义与发展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信息传输和处理方式的不同，交换技术可分为电路交换、报文交换和分组交换三种类型。其中，电路交换适用于实时性要求高的通信业务，如语音通信；报文交换适用于非实时性、大数据量的通信业务，如电子邮件；分组交换适用于突发性强、数据量适中的通信业务，如网页浏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现代通信交换技术广泛应用于固定电话网、移动电话网、数据通信网、多媒体通信网等领域。随着云计算、大数据、物联网等技术的快速发展，现代通信交换技术将在更多领域发挥重要作用。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交换技术分类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交换技术分类及应用领域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现代通信交换技术特点与挑战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现代通信交换技术具有高速率、大容量、低时延、高可靠性等特点。同时，现代通信交换技术还具备智能化、灵活性和可扩展性等优势，能够满足不同应用场景下的多样化需求。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通信网络规模的不断扩大和业务需求的不断增长，现代通信交换技术面临着诸多挑战。例如，如何保证网络的高可用性、高安全性和高可维护性；如何实现网络的自适应、自组织和自修复能力；如何降低网络能耗和运营成本等。针对这些挑战，需要不断研究和探索新的技术和方法，推动现代通信交换技术的持续创新和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在电路建立后，通信双方可以通过该电路进行数据传输，传输过程中无需进行路由选择和分组等操作。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电路释放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通信结束后，释放建立的电路，以供其他用户使用。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在通信双方之间建立一条专用的物理电路，保证双方独占该电路进行通信。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电路交换原理及工作流程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负责电路的建立、维持和释放，实现用户之间的通信连接。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信令设备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用于传输控制信号，保证交换机之间的协同工作。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用户与交换机之间的接口设备，将用户数据转换为可在电路上传输的信号。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电路交换设备组成及功能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电话通信、传真、租用专线等实时性要求较高的场合。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通信质量稳定，数据传输实时性强，适用于语音、视频等实时业务。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电路利用率低，网络资源浪费严重；不具备差错控制和流量控制功能；难以实现不同类型终端之间的通信。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电路交换技术应用与优缺点分析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分组交换是一种存储转发的交换方式，它以长度受到限制的报文分组为单位进行传输交换。每个分组包含用户数据和分组头，分组头中含有源地址、目的地址和控制信息。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发送方将报文划分为一定长度的分组，每个分组独立选择路由转发。接收方按发送方发送分组的顺序还原报文。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11" r="128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分组交换原理及工作流程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分组交换机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实现分组交换的关键设备，具有存储转发、路由选择、流量控制等功能。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分组装拆设备(PAD)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将普通模拟终端或数字终端与分组交换网连接起来，将终端发送的信息组装成分组送入网内，接收来自网内的分组并将其还原成终端能识别的信息。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分组交换设备组成及功能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广泛应用于数据通信网，如计算机局域网、广域网和国际互联网等。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线路利用率高、传输质量好、能实现不同类型终端间的通信等。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传输时延较大、实现技术较复杂等。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分组交换技术应用与优缺点分析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ATM交换技术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https://d.book118.com/066004152004010054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2024-09-20T23:15:14.077</cp:lastPrinted>
  <dcterms:created xsi:type="dcterms:W3CDTF">2024-09-20T15:15:14Z</dcterms:created>
  <dcterms:modified xsi:type="dcterms:W3CDTF">2024-09-20T15:15:16Z</dcterms:modified>
</cp:coreProperties>
</file>