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FDF638-F2BF-4877-946F-421F816DB4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A1FBB8-437A-48EC-897F-572066AB56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3FA0BE-9EC6-4012-BFEA-A143D61F8A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5E91A2-4273-4D26-9A7B-29E8F862A8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9D818B4-5A7A-444F-9DC3-2E0AA399E4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9EDB0FA-13E3-413B-A695-CE86D7A9C6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F85BDF3-C001-4330-9DB7-66129B44BC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5B91CB-AB27-4FCC-998D-87728F1552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554657-2BB4-4661-88FB-00B3585FAE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B69ABC-1D24-4DB8-BF1B-647E464E4C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7370F4-34DA-40DF-9F55-E02C328460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6005231112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2024年度医院心脑外科述职报告课件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汇报人：小无名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学科建设与发展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医疗质量与安全管理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科研与教学成果展示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人才队伍培养与引进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未来发展规划与目标设定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455" r="1645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展望未来发展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结合医院和科室发展战略，展望未来发展，提出新的目标和计划。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总结2024年度医院心脑外科工作成果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回顾过去一年的工作，全面梳理和展示心脑外科在医疗、教学、科研等方面的成绩和亮点。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分析存在的问题和不足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深入剖析工作中存在的问题和不足，为改进和提升提供参考。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482" r="1948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医疗工作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教学工作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科研工作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管理工作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包括门诊、住院、手术等医疗活动，重点介绍诊疗技术、手术质量、患者安全等方面的情况。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介绍科研项目、科研成果、学术交流等方面的情况，展示科室的科研实力和水平。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涵盖本科生、研究生、进修生等各层次教学工作，突出教学特色、成果和师资培养情况。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包括科室管理、人才培养、团队建设等方面的工作，体现科室的综合管理能力和水平。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工作总结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全年手术量及病种分布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2024年度，心脑外科共完成手术XX余例，涵盖先天性心脏病、冠心病、脑血管疾病等多个病种，手术数量和病种多样性均较往年有显著提升。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重点技术与项目开展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成功开展冠状动脉搭桥术、心脏瓣膜置换术、动脉瘤切除术等多项高难度手术，同时引进并应用了心脏介入手术机器人等先进技术，提高了手术效率和安全性。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团队协作与学科建设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强化多学科协作，与心血管内科、神经内科等科室建立紧密合作关系，共同为患者提供全面、个性化的诊疗方案。同时，积极推进学科建设和人才培养，提升科室整体实力。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2024年度工作回顾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https://d.book118.com/066005231112010055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2024-09-22T22:19:03.364</cp:lastPrinted>
  <dcterms:created xsi:type="dcterms:W3CDTF">2024-09-22T14:19:03Z</dcterms:created>
  <dcterms:modified xsi:type="dcterms:W3CDTF">2024-09-22T14:19:05Z</dcterms:modified>
</cp:coreProperties>
</file>