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54193F-802F-496B-B852-FF12F7705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7BA1B-CFB6-4700-9A5F-715ADF062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2DF9AB-1B62-4014-85E8-AD65DF180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78A4CC-432C-4B67-B21C-32346CF558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81F2E0-B758-4DB1-A2E6-2136BBEFD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B2E8FE-A2E5-4739-ADAE-8FD05F05FF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944FCD-F4BC-48E4-B8AF-9C6CAC320A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5BD422-4657-40D1-A98B-B206AF1AA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79807-D73C-4671-859C-F6C563972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836FFB-9B02-462F-9E96-E8086F69A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C2ACB-4847-440D-BCD7-5065E48CB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1001501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学前儿童常见护理技术</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学前儿童护理技术概述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学前儿童常见疾病及预防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学前儿童日常护理技巧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学前儿童心理护理技巧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学前儿童护理技术实践与应用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学前儿童护理技术概述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361" b="1836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88" b="17888"/>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学前儿童护理技术具有全面性、科学性、专业性和细致性的特点，强调对儿童身心健康发展的全方位关注和护理。</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学前儿童护理技术是指在学前儿童成长过程中，为满足其生理、心理和社会发展需求，所采用的一系列护理措施和技能。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促进生长发育</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科学的护理技术能够为学前儿童提供良好的生活环境和生长发育条件，促进其身体发育和健康成长。</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培养良好习惯</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通过护理技术的引导和教育，可以帮助学前儿童养成良好的生活习惯、卫生习惯和饮食习惯，为其未来的发展奠定基础。</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提高适应能力</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良好的护理技术可以帮助学前儿童更好地适应环境变化和人际关系，增强其心理适应能力和社会适应能力。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护理技术在学前儿童成长中的重要性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学前儿童护理技术随着医学和儿童发展科学的进步而不断发展，从最初的简单生活护理逐渐向更科学、更专业的方向发展。</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目前，学前儿童护理技术已经形成了较为完善的体系，涵盖了儿童生长发育、心理发展、营养与饮食、安全与急救等多个方面，为儿童的健康成长提供了有力保障。</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护理技术的发展与现状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学前儿童常见疾病及预防</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感冒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感冒是学前儿童最常见的呼吸道疾病之一，表现为发热、咳嗽、流涕等症状。家长应注意保持室内空气流通，鼓励孩子多饮水，注意保暖，避免过度疲劳。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喉炎</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喉炎是由喉部感染引起的疾病，表现为声音嘶哑、喉痛、咳嗽等症状。家长应让孩子充分休息，遵医嘱治疗，同时保持良好的生活习惯和饮食习惯。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常见呼吸道疾病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48" b="167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腹泻是学前儿童常见的消化道疾病之一，表现为大便次数增多、大便稀薄等症状。家长应注意孩子的饮食卫生，避免过度进食生冷食物，同时注意补充水分和电解质。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腹泻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便秘表现为大便干燥、排便困难等症状。家长应鼓励孩子多饮水，增加膳食纤维的摄入，培养定时排便的习惯。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便秘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常见消化道疾病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313" r="25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湿疹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湿疹是一种常见的皮肤炎症性疾病，表现为皮肤瘙痒、红斑、丘疹等症状。家长应注意保持孩子皮肤清洁干燥，避免过度刺激和摩擦，同时选择质地柔软、透气的衣物。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荨麻疹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荨麻疹是一种过敏反应性皮肤病，表现为皮肤瘙痒、风团等症状。家长应寻找过敏原并尽量避免接触，同时遵医嘱治疗，注意保持皮肤清洁卫生。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常见皮肤疾病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预防接种是预防和控制传染病的重要手段，家长应按照国家免疫规划及时带孩子接种疫苗。</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计划免疫是根据儿童的年龄和传染病流行情况，制定的一套免疫程序，家长应按照计划免疫程序带孩子接种疫苗，以保障孩子的健康。</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预防接种</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计划免疫</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预防接种与计划免疫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学前儿童日常护理技巧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https://d.book118.com/066010015013010103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2024-09-28T05:09:53.008</cp:lastPrinted>
  <dcterms:created xsi:type="dcterms:W3CDTF">2024-09-27T21:09:53Z</dcterms:created>
  <dcterms:modified xsi:type="dcterms:W3CDTF">2024-09-27T21:09:54Z</dcterms:modified>
</cp:coreProperties>
</file>