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B75CA8-A4AF-420F-9F90-CA8C69CEB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9DAE5-54D6-4C2D-B063-5C9EF979B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26328F-B3B2-4B6B-91B7-EC4C63E47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356B04-BFFC-4940-9D44-05C24000B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25DECF-8E95-4BF3-AC59-6B7DFC9BBC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3C92EC-A10B-4C0C-8391-6D83A2CD92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041F3-DCCB-49E6-9F0E-4B37FC462B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67F4B-5805-4A46-A28D-79385B2E9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9EA2A-2D8E-48B6-AC2C-89944E393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87868-9B6A-4CF3-A6BD-3FEF66CD8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2F5E6-F870-4F64-9A06-C02A255A6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1003024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儿童免疫接种的重要性</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免疫接种基本概念及原理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儿童常见传染病与预防措施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免疫接种程序及时间安排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免疫接种效果评估与监测方法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家长参与和合作在免疫接种中作用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儿童免疫接种挑战与未来发展趋势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免疫接种基本概念及原理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5" b="4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通过注射、口服等方式，将经过处理的病原微生物或其成分引入人体，使人体产生特异性免疫，从而预防相应疾病的发生。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通过接种疫苗，刺激机体免疫系统产生特异性抗体和记忆细胞，当再次遇到相同病原体时，机体能够快速、有效地防御，防止疾病的发生和传播。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免疫接种定义与目的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免疫接种目的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免疫接种定义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包括灭活疫苗、减毒活疫苗、基因工程疫苗等。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疫苗种类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类型的疫苗通过不同的方式刺激机体免疫系统。灭活疫苗通过注射已杀死的病原体或其成分，使机体产生免疫应答；减毒活疫苗则通过接种减弱毒性的病原体，刺激机体产生免疫力；基因工程疫苗则利用基因工程技术生产具有免疫原性的蛋白质或多肽，诱导机体产生特异性免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作用机制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疫苗种类及其作用机制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免疫系统组成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包括固有免疫和适应性免疫两部分。固有免疫是机体与生俱来的防御功能，适应性免疫则是机体在后天感染或接种疫苗后获得的防御能力。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免疫系统工作原理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病原体侵入机体时，固有免疫首先发挥作用，通过吞噬细胞、自然杀伤细胞等清除病原体。随后，适应性免疫启动，T细胞和B细胞针对特定病原体产生特异性免疫应答，形成长期记忆，以便在未来遇到相同病原体时迅速防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儿童常见传染病与预防措施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脊髓灰质炎</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脊髓灰质炎是由脊髓灰质炎病毒引起的急性传染病，主要侵犯中枢神经系统，可导致肢体瘫痪、呼吸肌麻痹等严重后果。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麻疹</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麻疹是一种高度传染性的病毒性疾病，可导致高热、咳嗽、皮疹等症状，严重时可引发肺炎、脑炎等并发症，甚至危及生命。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流行性腮腺炎</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流行性腮腺炎是由腮腺炎病毒引起的急性呼吸道传染病，表现为腮腺肿痛、发热等症状，易引发脑炎、胰腺炎等并发症。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风疹是由风疹病毒引起的急性呼吸道传染病，症状包括发热、皮疹、淋巴结肿大等，孕妇感染风疹病毒可导致胎儿畸形。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常见传染病类型及危害程度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413" r="1341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根据儿童免疫接种规划，按时接种麻疹、流行性腮腺炎、风疹等疫苗，提高儿童免疫力，降低感染风险。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及时接种疫苗</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教育儿童养成良好的卫生习惯，如勤洗手、不随地吐痰等，减少病毒传播机会。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保持个人卫生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在传染病高发期，避免带儿童到人群密集场所，减少与患病者的接触。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避免接触传染源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合理安排儿童饮食，保证充足睡眠和适量运动，提高儿童身体素质和免疫力。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增强儿童体质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接种疫苗后，密切观察儿童有无异常反应，如发热、皮疹等，如有异常应及时就医。</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选择正规医疗机构接种疫苗，确保疫苗来源可靠、接种操作规范。</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妥善保管儿童免疫接种证，记录每次接种情况，以便随时查阅和跟踪管理。</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向其他家长宣传儿童免疫接种的重要性，共同提高社会对预防接种的认识和重视程度。</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关注疫苗安全</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保存接种记录</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留意儿童反应</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积极宣传普及</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家长应注意事项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免疫接种程序及时间安排</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国家规定免疫接种程序介绍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国家规定的基础免疫接种程序包括卡介苗、乙肝疫苗、脊髓灰质炎疫苗、百白破疫苗、麻疹疫苗等，这些疫苗是预防儿童常见传染病的重要手段。</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国家还规定了加强免疫接种程序，即在基础免疫的基础上，根据儿童的年龄和疫苗接种情况，适时进行加强接种，以提高免疫效果。</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麻疹疫苗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8个月时接种第一针，1.5岁-2岁加强一针，6岁时再次加强一针。</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百白破疫苗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3个月、4个月、5个月分别接种三针，1.5岁-2岁加强一针，6岁时再次加强一针。</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脊髓灰质炎疫苗</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2个月、3个月、4个月分别接种三针，4岁时加强一针。</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卡介苗</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出生时接种第一针，3个月时接种第二针，4岁时加强一针。</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乙肝疫苗</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出生时、1个月、6个月分别接种三针，初中一年级时加强一针。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各类疫苗推荐接种年龄和时间间隔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https://d.book118.com/066010030240010055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2024-09-23T17:02:10.001</cp:lastPrinted>
  <dcterms:created xsi:type="dcterms:W3CDTF">2024-09-23T09:02:10Z</dcterms:created>
  <dcterms:modified xsi:type="dcterms:W3CDTF">2024-09-23T09:02:11Z</dcterms:modified>
</cp:coreProperties>
</file>